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5" r:id="rId2"/>
  </p:sldMasterIdLst>
  <p:notesMasterIdLst>
    <p:notesMasterId r:id="rId20"/>
  </p:notesMasterIdLst>
  <p:sldIdLst>
    <p:sldId id="256" r:id="rId3"/>
    <p:sldId id="259" r:id="rId4"/>
    <p:sldId id="277" r:id="rId5"/>
    <p:sldId id="281" r:id="rId6"/>
    <p:sldId id="258" r:id="rId7"/>
    <p:sldId id="262" r:id="rId8"/>
    <p:sldId id="264" r:id="rId9"/>
    <p:sldId id="273" r:id="rId10"/>
    <p:sldId id="275" r:id="rId11"/>
    <p:sldId id="285" r:id="rId12"/>
    <p:sldId id="299" r:id="rId13"/>
    <p:sldId id="300" r:id="rId14"/>
    <p:sldId id="301" r:id="rId15"/>
    <p:sldId id="302" r:id="rId16"/>
    <p:sldId id="303" r:id="rId17"/>
    <p:sldId id="304" r:id="rId18"/>
    <p:sldId id="305" r:id="rId19"/>
  </p:sldIdLst>
  <p:sldSz cx="9144000" cy="5143500" type="screen16x9"/>
  <p:notesSz cx="6858000" cy="9144000"/>
  <p:embeddedFontLst>
    <p:embeddedFont>
      <p:font typeface="DM Serif Display" pitchFamily="2" charset="0"/>
      <p:regular r:id="rId21"/>
      <p:italic r:id="rId22"/>
    </p:embeddedFont>
    <p:embeddedFont>
      <p:font typeface="Open Sans Light" panose="020B0306030504020204" pitchFamily="34" charset="0"/>
      <p:regular r:id="rId23"/>
      <p:bold r:id="rId24"/>
      <p:italic r:id="rId25"/>
      <p:boldItalic r:id="rId26"/>
    </p:embeddedFont>
    <p:embeddedFont>
      <p:font typeface="Proxima Nova" panose="020B0604020202020204" charset="0"/>
      <p:regular r:id="rId27"/>
      <p:bold r:id="rId28"/>
      <p:italic r:id="rId29"/>
      <p:boldItalic r:id="rId30"/>
    </p:embeddedFont>
    <p:embeddedFont>
      <p:font typeface="Proxima Nova Semibold" panose="020B0604020202020204" charset="0"/>
      <p:regular r:id="rId31"/>
      <p:bold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05797B2-6B4E-4B67-997D-0BCA8723FF61}">
  <a:tblStyle styleId="{E05797B2-6B4E-4B67-997D-0BCA8723FF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7" name="Google Shape;9057;ge0e648dc6b_0_20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8" name="Google Shape;9058;ge0e648dc6b_0_20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4" name="Google Shape;9434;ge0e648dc6b_0_20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5" name="Google Shape;9435;ge0e648dc6b_0_20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5" name="Google Shape;9865;ge0e648dc6b_0_21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6" name="Google Shape;9866;ge0e648dc6b_0_21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8" name="Google Shape;10658;ge0e648dc6b_0_21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9" name="Google Shape;10659;ge0e648dc6b_0_21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9" name="Google Shape;11399;ge0e648dc6b_0_22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0" name="Google Shape;11400;ge0e648dc6b_0_22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2" name="Google Shape;12092;ge0e648dc6b_0_23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3" name="Google Shape;12093;ge0e648dc6b_0_23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4" name="Google Shape;12394;ge0e648dc6b_0_23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95" name="Google Shape;12395;ge0e648dc6b_0_23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5465e7bc0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5465e7bc0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5f24f68604_0_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5f24f68604_0_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4713f6f7e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4713f6f7e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465e7bc0b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465e7bc0b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49550" y="1472625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70875" y="2901600"/>
            <a:ext cx="50022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200"/>
              <a:buNone/>
              <a:defRPr>
                <a:solidFill>
                  <a:srgbClr val="CCCCC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7">
    <p:bg>
      <p:bgPr>
        <a:solidFill>
          <a:srgbClr val="FFFFFF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4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16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subTitle" idx="1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2"/>
          </p:nvPr>
        </p:nvSpPr>
        <p:spPr>
          <a:xfrm>
            <a:off x="934666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B7B7B7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3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ubTitle" idx="4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s 2">
  <p:cSld name="TITLE_ONLY_3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ubTitle" idx="1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ubTitle" idx="2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ctrTitle" idx="3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6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>
            <a:off x="8652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2"/>
          </p:nvPr>
        </p:nvSpPr>
        <p:spPr>
          <a:xfrm>
            <a:off x="36630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4646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ctrTitle" idx="3"/>
          </p:nvPr>
        </p:nvSpPr>
        <p:spPr>
          <a:xfrm>
            <a:off x="326235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4"/>
          </p:nvPr>
        </p:nvSpPr>
        <p:spPr>
          <a:xfrm>
            <a:off x="646075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ctrTitle" idx="5"/>
          </p:nvPr>
        </p:nvSpPr>
        <p:spPr>
          <a:xfrm>
            <a:off x="60601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ctrTitle" idx="6"/>
          </p:nvPr>
        </p:nvSpPr>
        <p:spPr>
          <a:xfrm>
            <a:off x="723600" y="470625"/>
            <a:ext cx="20781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_1_2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4" r:id="rId4"/>
    <p:sldLayoutId id="2147483656" r:id="rId5"/>
    <p:sldLayoutId id="2147483658" r:id="rId6"/>
    <p:sldLayoutId id="2147483661" r:id="rId7"/>
    <p:sldLayoutId id="2147483666" r:id="rId8"/>
    <p:sldLayoutId id="2147483669" r:id="rId9"/>
    <p:sldLayoutId id="214748367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/>
          <p:nvPr/>
        </p:nvSpPr>
        <p:spPr>
          <a:xfrm rot="10800000">
            <a:off x="7782000" y="367900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5" name="Google Shape;145;p29"/>
          <p:cNvSpPr/>
          <p:nvPr/>
        </p:nvSpPr>
        <p:spPr>
          <a:xfrm>
            <a:off x="381075" y="3949313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2539650" y="2904450"/>
            <a:ext cx="40647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/>
              <a:t>Project </a:t>
            </a:r>
            <a:r>
              <a:rPr lang="hu-HU" sz="2400" dirty="0" err="1"/>
              <a:t>presentation</a:t>
            </a:r>
            <a:endParaRPr sz="2400" dirty="0"/>
          </a:p>
        </p:txBody>
      </p:sp>
      <p:sp>
        <p:nvSpPr>
          <p:cNvPr id="147" name="Google Shape;147;p29"/>
          <p:cNvSpPr txBox="1">
            <a:spLocks noGrp="1"/>
          </p:cNvSpPr>
          <p:nvPr>
            <p:ph type="ctrTitle"/>
          </p:nvPr>
        </p:nvSpPr>
        <p:spPr>
          <a:xfrm>
            <a:off x="1917268" y="1122150"/>
            <a:ext cx="5309464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>
                <a:solidFill>
                  <a:srgbClr val="F3F3F3"/>
                </a:solidFill>
              </a:rPr>
              <a:t>Peaceful</a:t>
            </a:r>
            <a:r>
              <a:rPr lang="hu-HU" dirty="0">
                <a:solidFill>
                  <a:srgbClr val="F3F3F3"/>
                </a:solidFill>
              </a:rPr>
              <a:t> </a:t>
            </a:r>
            <a:r>
              <a:rPr lang="hu-HU" dirty="0" err="1">
                <a:solidFill>
                  <a:srgbClr val="F3F3F3"/>
                </a:solidFill>
              </a:rPr>
              <a:t>Paradise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58"/>
          <p:cNvSpPr/>
          <p:nvPr/>
        </p:nvSpPr>
        <p:spPr>
          <a:xfrm>
            <a:off x="-215401" y="1695900"/>
            <a:ext cx="4549200" cy="1751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58"/>
          <p:cNvSpPr txBox="1">
            <a:spLocks noGrp="1"/>
          </p:cNvSpPr>
          <p:nvPr>
            <p:ph type="subTitle" idx="1"/>
          </p:nvPr>
        </p:nvSpPr>
        <p:spPr>
          <a:xfrm flipH="1">
            <a:off x="6754508" y="-58821"/>
            <a:ext cx="2453786" cy="12378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hu-HU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 err="1">
                <a:solidFill>
                  <a:schemeClr val="lt1"/>
                </a:solidFill>
              </a:rPr>
              <a:t>Made</a:t>
            </a:r>
            <a:r>
              <a:rPr lang="hu-HU" dirty="0">
                <a:solidFill>
                  <a:schemeClr val="lt1"/>
                </a:solidFill>
              </a:rPr>
              <a:t> </a:t>
            </a:r>
            <a:r>
              <a:rPr lang="hu-HU" dirty="0" err="1">
                <a:solidFill>
                  <a:schemeClr val="lt1"/>
                </a:solidFill>
              </a:rPr>
              <a:t>by</a:t>
            </a:r>
            <a:r>
              <a:rPr lang="hu-HU" dirty="0">
                <a:solidFill>
                  <a:schemeClr val="lt1"/>
                </a:solidFill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hu-HU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>
                <a:solidFill>
                  <a:schemeClr val="lt1"/>
                </a:solidFill>
              </a:rPr>
              <a:t>Dávid Kálmán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>
                <a:solidFill>
                  <a:schemeClr val="lt1"/>
                </a:solidFill>
              </a:rPr>
              <a:t>Gábor </a:t>
            </a:r>
            <a:r>
              <a:rPr lang="hu-HU" dirty="0" err="1">
                <a:solidFill>
                  <a:schemeClr val="lt1"/>
                </a:solidFill>
              </a:rPr>
              <a:t>Roncz</a:t>
            </a:r>
            <a:endParaRPr lang="hu-HU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dirty="0">
                <a:solidFill>
                  <a:schemeClr val="lt1"/>
                </a:solidFill>
              </a:rPr>
              <a:t>Kornél Vass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783" name="Google Shape;783;p58"/>
          <p:cNvSpPr txBox="1">
            <a:spLocks noGrp="1"/>
          </p:cNvSpPr>
          <p:nvPr>
            <p:ph type="title"/>
          </p:nvPr>
        </p:nvSpPr>
        <p:spPr>
          <a:xfrm>
            <a:off x="1492128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Thank</a:t>
            </a:r>
            <a:r>
              <a:rPr lang="hu-HU" dirty="0">
                <a:solidFill>
                  <a:srgbClr val="F3F3F3"/>
                </a:solidFill>
              </a:rPr>
              <a:t> </a:t>
            </a:r>
            <a:r>
              <a:rPr lang="hu-HU" dirty="0" err="1">
                <a:solidFill>
                  <a:srgbClr val="F3F3F3"/>
                </a:solidFill>
              </a:rPr>
              <a:t>you</a:t>
            </a:r>
            <a:r>
              <a:rPr lang="hu-HU" dirty="0">
                <a:solidFill>
                  <a:srgbClr val="F3F3F3"/>
                </a:solidFill>
              </a:rPr>
              <a:t> </a:t>
            </a:r>
            <a:r>
              <a:rPr lang="hu-HU" dirty="0" err="1">
                <a:solidFill>
                  <a:srgbClr val="F3F3F3"/>
                </a:solidFill>
              </a:rPr>
              <a:t>for</a:t>
            </a:r>
            <a:r>
              <a:rPr lang="hu-HU" dirty="0">
                <a:solidFill>
                  <a:srgbClr val="F3F3F3"/>
                </a:solidFill>
              </a:rPr>
              <a:t> </a:t>
            </a:r>
            <a:r>
              <a:rPr lang="hu-HU" dirty="0" err="1">
                <a:solidFill>
                  <a:srgbClr val="F3F3F3"/>
                </a:solidFill>
              </a:rPr>
              <a:t>your</a:t>
            </a:r>
            <a:r>
              <a:rPr lang="hu-HU" dirty="0">
                <a:solidFill>
                  <a:srgbClr val="F3F3F3"/>
                </a:solidFill>
              </a:rPr>
              <a:t> </a:t>
            </a:r>
            <a:r>
              <a:rPr lang="hu-HU" dirty="0" err="1">
                <a:solidFill>
                  <a:srgbClr val="F3F3F3"/>
                </a:solidFill>
              </a:rPr>
              <a:t>time</a:t>
            </a:r>
            <a:r>
              <a:rPr lang="hu-HU" dirty="0">
                <a:solidFill>
                  <a:srgbClr val="F3F3F3"/>
                </a:solidFill>
              </a:rPr>
              <a:t>!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0" name="Google Shape;9060;p7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1" name="Google Shape;9061;p72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s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s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62" name="Google Shape;9062;p72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063" name="Google Shape;9063;p72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72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72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72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72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68" name="Google Shape;9068;p72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69" name="Google Shape;9069;p72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070" name="Google Shape;9070;p72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72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72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3" name="Google Shape;9073;p72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074" name="Google Shape;9074;p72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2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72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72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8" name="Google Shape;9078;p72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079" name="Google Shape;9079;p72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72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72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72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3" name="Google Shape;9083;p72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084" name="Google Shape;9084;p72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72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72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72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72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89" name="Google Shape;9089;p72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90" name="Google Shape;9090;p72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091" name="Google Shape;9091;p72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72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72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94" name="Google Shape;9094;p72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95" name="Google Shape;9095;p72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096" name="Google Shape;9096;p72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2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72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72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0" name="Google Shape;9100;p72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101" name="Google Shape;9101;p72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72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3" name="Google Shape;9103;p72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104" name="Google Shape;9104;p72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72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6" name="Google Shape;9106;p72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107" name="Google Shape;9107;p72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72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72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72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72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72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3" name="Google Shape;9113;p72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114" name="Google Shape;9114;p72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72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72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72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72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72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72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2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72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72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72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72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72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72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72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72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72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1" name="Google Shape;9131;p72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132" name="Google Shape;9132;p72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72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2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2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72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72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8" name="Google Shape;9138;p72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139" name="Google Shape;9139;p72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72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2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72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72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4" name="Google Shape;9144;p72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145" name="Google Shape;9145;p72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72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7" name="Google Shape;9147;p72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148" name="Google Shape;9148;p72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72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72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1" name="Google Shape;9151;p72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152" name="Google Shape;9152;p72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72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72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5" name="Google Shape;9155;p72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156" name="Google Shape;9156;p72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72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8" name="Google Shape;9158;p72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159" name="Google Shape;9159;p72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72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72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72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3" name="Google Shape;9163;p72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164" name="Google Shape;9164;p72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72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6" name="Google Shape;9166;p72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167" name="Google Shape;9167;p72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72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72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72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72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72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72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72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72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72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72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72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72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72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72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72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72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72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5" name="Google Shape;9185;p72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186" name="Google Shape;9186;p72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72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2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72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72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72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2" name="Google Shape;9192;p72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3" name="Google Shape;9193;p72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194" name="Google Shape;9194;p72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72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72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72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72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72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0" name="Google Shape;9200;p72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201" name="Google Shape;9201;p72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72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72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72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72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72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7" name="Google Shape;9207;p72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208" name="Google Shape;9208;p72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72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72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1" name="Google Shape;9211;p72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2" name="Google Shape;9212;p72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213" name="Google Shape;9213;p72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72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72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72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72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72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9" name="Google Shape;9219;p72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20" name="Google Shape;9220;p72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221" name="Google Shape;9221;p72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72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72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4" name="Google Shape;9224;p72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225" name="Google Shape;9225;p72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72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72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72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72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72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72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2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72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72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2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2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2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2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72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72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72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2" name="Google Shape;9242;p72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243" name="Google Shape;9243;p72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72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2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2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72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2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2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2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2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72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72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72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72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72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7" name="Google Shape;9257;p72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9258" name="Google Shape;9258;p72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72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2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2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2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72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72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72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72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7" name="Google Shape;9267;p72"/>
          <p:cNvGrpSpPr/>
          <p:nvPr/>
        </p:nvGrpSpPr>
        <p:grpSpPr>
          <a:xfrm>
            <a:off x="1953403" y="3216094"/>
            <a:ext cx="366389" cy="354481"/>
            <a:chOff x="1954741" y="3212419"/>
            <a:chExt cx="366389" cy="354481"/>
          </a:xfrm>
        </p:grpSpPr>
        <p:sp>
          <p:nvSpPr>
            <p:cNvPr id="9268" name="Google Shape;9268;p72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72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72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72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72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72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72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5" name="Google Shape;9275;p72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9276" name="Google Shape;9276;p72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72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8" name="Google Shape;9278;p72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9279" name="Google Shape;9279;p72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72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1" name="Google Shape;9281;p72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2" name="Google Shape;9282;p72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9283" name="Google Shape;9283;p72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72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72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72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72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72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72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0" name="Google Shape;9290;p72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9291" name="Google Shape;9291;p72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72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3" name="Google Shape;9293;p72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94" name="Google Shape;9294;p72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9295" name="Google Shape;9295;p7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7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7" name="Google Shape;9297;p72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9298" name="Google Shape;9298;p72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72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72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72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72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3" name="Google Shape;9303;p72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9304" name="Google Shape;9304;p72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72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72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72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2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9" name="Google Shape;9309;p72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10" name="Google Shape;9310;p72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9311" name="Google Shape;9311;p72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72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72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2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72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6" name="Google Shape;9316;p72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9317" name="Google Shape;9317;p72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2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72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72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72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72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9323" name="Google Shape;9323;p72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72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2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2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72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8" name="Google Shape;9328;p72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9329" name="Google Shape;9329;p72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72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72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2" name="Google Shape;9332;p72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9333" name="Google Shape;9333;p72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72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72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72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7" name="Google Shape;9337;p72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9338" name="Google Shape;9338;p72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72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72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72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2" name="Google Shape;9342;p72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9343" name="Google Shape;9343;p72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72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72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6" name="Google Shape;9346;p72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9347" name="Google Shape;9347;p72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72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9" name="Google Shape;9349;p72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0" name="Google Shape;9350;p72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9351" name="Google Shape;9351;p72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72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72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72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72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72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7" name="Google Shape;9357;p72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9358" name="Google Shape;9358;p72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72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0" name="Google Shape;9360;p72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9361" name="Google Shape;9361;p72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72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72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72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72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72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7" name="Google Shape;9367;p72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9368" name="Google Shape;9368;p72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72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0" name="Google Shape;9370;p72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9371" name="Google Shape;9371;p72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72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72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72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72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72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2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72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72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72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1" name="Google Shape;9381;p72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9382" name="Google Shape;9382;p72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72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72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72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6" name="Google Shape;9386;p72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9387" name="Google Shape;9387;p72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72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72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72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72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72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72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72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72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72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72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72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9" name="Google Shape;9399;p72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0" name="Google Shape;9400;p72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9401" name="Google Shape;9401;p72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72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72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72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72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72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72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72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9409" name="Google Shape;9409;p72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72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72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72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72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72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72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72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7" name="Google Shape;9417;p72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9418" name="Google Shape;9418;p72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72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72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72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2" name="Google Shape;9422;p72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9423" name="Google Shape;9423;p72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72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72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72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7" name="Google Shape;9427;p72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9428" name="Google Shape;9428;p72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72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72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72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72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7" name="Google Shape;9437;p73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8" name="Google Shape;9438;p73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39" name="Google Shape;9439;p73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9440" name="Google Shape;9440;p73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73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73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73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73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5" name="Google Shape;9445;p73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9446" name="Google Shape;9446;p73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73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73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73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0" name="Google Shape;9450;p73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9451" name="Google Shape;9451;p73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3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73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73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73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73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73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8" name="Google Shape;9458;p73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9459" name="Google Shape;9459;p73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73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1" name="Google Shape;9461;p73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9462" name="Google Shape;9462;p73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73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4" name="Google Shape;9464;p73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9465" name="Google Shape;9465;p73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73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67" name="Google Shape;9467;p73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68" name="Google Shape;9468;p73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9469" name="Google Shape;9469;p73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73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73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73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73" name="Google Shape;9473;p73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4" name="Google Shape;9474;p73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75" name="Google Shape;9475;p73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9476" name="Google Shape;9476;p73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73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73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73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0" name="Google Shape;9480;p73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9481" name="Google Shape;9481;p73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73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73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73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5" name="Google Shape;9485;p73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9486" name="Google Shape;9486;p73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73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73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73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73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73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73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73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73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73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6" name="Google Shape;9496;p73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9497" name="Google Shape;9497;p73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73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73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73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73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73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73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73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73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6" name="Google Shape;9506;p73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7" name="Google Shape;9507;p73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9508" name="Google Shape;9508;p73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73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73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1" name="Google Shape;9511;p73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9512" name="Google Shape;9512;p73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73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73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73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73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73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73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9" name="Google Shape;9519;p73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9520" name="Google Shape;9520;p73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73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73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73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4" name="Google Shape;9524;p73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5" name="Google Shape;9525;p73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9526" name="Google Shape;9526;p73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73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8" name="Google Shape;9528;p73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9529" name="Google Shape;9529;p73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73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73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73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73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73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5" name="Google Shape;9535;p73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9536" name="Google Shape;9536;p73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73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8" name="Google Shape;9538;p73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9539" name="Google Shape;9539;p73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73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1" name="Google Shape;9541;p73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9542" name="Google Shape;9542;p73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73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73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5" name="Google Shape;9545;p73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9546" name="Google Shape;9546;p73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73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3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3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0" name="Google Shape;9550;p73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9551" name="Google Shape;9551;p73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73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3" name="Google Shape;9553;p73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9554" name="Google Shape;9554;p73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3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73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73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73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9" name="Google Shape;9559;p73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9560" name="Google Shape;9560;p73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73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73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3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3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73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73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73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8" name="Google Shape;9568;p73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9569" name="Google Shape;9569;p73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3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3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73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73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73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73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73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73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3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3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0" name="Google Shape;9580;p73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9581" name="Google Shape;9581;p73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3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73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73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73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6" name="Google Shape;9586;p73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9587" name="Google Shape;9587;p73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73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9" name="Google Shape;9589;p73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9590" name="Google Shape;9590;p73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3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2" name="Google Shape;9592;p73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9593" name="Google Shape;9593;p73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73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73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3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7" name="Google Shape;9597;p73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9598" name="Google Shape;9598;p73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3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73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9601" name="Google Shape;9601;p73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73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73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4" name="Google Shape;9604;p73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9605" name="Google Shape;9605;p73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3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73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8" name="Google Shape;9608;p73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9609" name="Google Shape;9609;p73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73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11" name="Google Shape;9611;p73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2" name="Google Shape;9612;p73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3" name="Google Shape;9613;p73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14" name="Google Shape;9614;p73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9615" name="Google Shape;9615;p73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73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3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3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3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73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73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73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3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3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5" name="Google Shape;9625;p73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9626" name="Google Shape;9626;p73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73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3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3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0" name="Google Shape;9630;p73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9631" name="Google Shape;9631;p73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73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33" name="Google Shape;9633;p73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34" name="Google Shape;9634;p73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9635" name="Google Shape;9635;p73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3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73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8" name="Google Shape;9638;p73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9639" name="Google Shape;9639;p73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73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73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73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73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3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3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73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73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8" name="Google Shape;9648;p73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9649" name="Google Shape;9649;p73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3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73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73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3" name="Google Shape;9653;p73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4" name="Google Shape;9654;p73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9655" name="Google Shape;9655;p73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73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73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8" name="Google Shape;9658;p73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9659" name="Google Shape;9659;p73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73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1" name="Google Shape;9661;p73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9662" name="Google Shape;9662;p73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73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3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73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3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7" name="Google Shape;9667;p73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9668" name="Google Shape;9668;p73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3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3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3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2" name="Google Shape;9672;p73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9673" name="Google Shape;9673;p73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73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5" name="Google Shape;9675;p73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6" name="Google Shape;9676;p73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77" name="Google Shape;9677;p73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9678" name="Google Shape;9678;p73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73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73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1" name="Google Shape;9681;p73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9682" name="Google Shape;9682;p73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73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73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73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73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7" name="Google Shape;9687;p73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9688" name="Google Shape;9688;p73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73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0" name="Google Shape;9690;p73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91" name="Google Shape;9691;p73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9692" name="Google Shape;9692;p73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73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3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3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73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7" name="Google Shape;9697;p73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9698" name="Google Shape;9698;p73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73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73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73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73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73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73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3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3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3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3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73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10" name="Google Shape;9710;p73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11" name="Google Shape;9711;p73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9712" name="Google Shape;9712;p73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3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73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15" name="Google Shape;9715;p73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6" name="Google Shape;9716;p73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17" name="Google Shape;9717;p73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9718" name="Google Shape;9718;p73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3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3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21" name="Google Shape;9721;p73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22" name="Google Shape;9722;p73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9723" name="Google Shape;9723;p73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3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73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6" name="Google Shape;9726;p73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9727" name="Google Shape;9727;p73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3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3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3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1" name="Google Shape;9731;p73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2" name="Google Shape;9732;p73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9733" name="Google Shape;9733;p73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3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73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73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73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73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73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3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73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73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3" name="Google Shape;9743;p73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9744" name="Google Shape;9744;p73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3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73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73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3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9" name="Google Shape;9749;p73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9750" name="Google Shape;9750;p73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3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2" name="Google Shape;9752;p73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9753" name="Google Shape;9753;p73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73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73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3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3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3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3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3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3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73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73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73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73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66" name="Google Shape;9766;p73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67" name="Google Shape;9767;p73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9768" name="Google Shape;9768;p73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3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3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3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3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73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73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73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73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3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3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73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0" name="Google Shape;9780;p73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9781" name="Google Shape;9781;p73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3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3" name="Google Shape;9783;p73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9784" name="Google Shape;9784;p73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73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73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7" name="Google Shape;9787;p73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9788" name="Google Shape;9788;p73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73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73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73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2" name="Google Shape;9792;p73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9793" name="Google Shape;9793;p73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3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73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6" name="Google Shape;9796;p73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97" name="Google Shape;9797;p73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9798" name="Google Shape;9798;p73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73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0" name="Google Shape;9800;p73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9801" name="Google Shape;9801;p73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73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3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4" name="Google Shape;9804;p73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9805" name="Google Shape;9805;p73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73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3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73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73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3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11" name="Google Shape;9811;p73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2" name="Google Shape;9812;p73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13" name="Google Shape;9813;p73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9814" name="Google Shape;9814;p73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3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73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7" name="Google Shape;9817;p73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9818" name="Google Shape;9818;p73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73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73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1" name="Google Shape;9821;p73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9822" name="Google Shape;9822;p73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3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4" name="Google Shape;9824;p73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9825" name="Google Shape;9825;p73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3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7" name="Google Shape;9827;p73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9828" name="Google Shape;9828;p73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73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73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73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32" name="Google Shape;9832;p73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3" name="Google Shape;9833;p73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9834" name="Google Shape;9834;p73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73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6" name="Google Shape;9836;p73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9837" name="Google Shape;9837;p73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73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73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73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1" name="Google Shape;9841;p73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9842" name="Google Shape;9842;p73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3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3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5" name="Google Shape;9845;p73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9846" name="Google Shape;9846;p73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73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8" name="Google Shape;9848;p73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9849" name="Google Shape;9849;p73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73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73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73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3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3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3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6" name="Google Shape;9856;p73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7" name="Google Shape;9857;p73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8" name="Google Shape;9858;p73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9859" name="Google Shape;9859;p73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73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1" name="Google Shape;9861;p73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9862" name="Google Shape;9862;p73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3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8" name="Google Shape;9868;p74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9" name="Google Shape;9869;p74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70" name="Google Shape;9870;p74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9871" name="Google Shape;9871;p74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4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4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4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4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74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4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4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74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74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4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74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4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4" name="Google Shape;9884;p74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9885" name="Google Shape;9885;p74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4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4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4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74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0" name="Google Shape;9890;p74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9891" name="Google Shape;9891;p74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74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74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4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74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4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4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74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74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74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74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74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4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4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74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74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74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8" name="Google Shape;9908;p74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9909" name="Google Shape;9909;p74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74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74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4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3" name="Google Shape;9913;p74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9914" name="Google Shape;9914;p74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4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4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74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4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4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4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4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74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74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4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4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4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74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74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4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4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1" name="Google Shape;9931;p74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9932" name="Google Shape;9932;p74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74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4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4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74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7" name="Google Shape;9937;p74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9938" name="Google Shape;9938;p74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74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74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74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74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74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74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5" name="Google Shape;9945;p74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9946" name="Google Shape;9946;p74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74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74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74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74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74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2" name="Google Shape;9952;p74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9953" name="Google Shape;9953;p74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74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74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74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74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74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74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74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74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2" name="Google Shape;9962;p74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9963" name="Google Shape;9963;p74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74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74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74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74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8" name="Google Shape;9968;p74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9969" name="Google Shape;9969;p74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74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74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74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74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74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74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74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74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74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74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74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74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74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74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74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74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6" name="Google Shape;9986;p74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9987" name="Google Shape;9987;p74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74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74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74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74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2" name="Google Shape;9992;p74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9993" name="Google Shape;9993;p74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74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74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74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7" name="Google Shape;9997;p74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9998" name="Google Shape;9998;p74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74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74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74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2" name="Google Shape;10002;p74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003" name="Google Shape;10003;p74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74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74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74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7" name="Google Shape;10007;p74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008" name="Google Shape;10008;p74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74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74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74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74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74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74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74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74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74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74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74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74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74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74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74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74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5" name="Google Shape;10025;p74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026" name="Google Shape;10026;p74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74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8" name="Google Shape;10028;p74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029" name="Google Shape;10029;p74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74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1" name="Google Shape;10031;p74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2" name="Google Shape;10032;p74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033" name="Google Shape;10033;p74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74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74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74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7" name="Google Shape;10037;p74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038" name="Google Shape;10038;p74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74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74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74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74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74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74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74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74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74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74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74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74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1" name="Google Shape;10051;p74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052" name="Google Shape;10052;p74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74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74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74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56" name="Google Shape;10056;p74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7" name="Google Shape;10057;p74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058" name="Google Shape;10058;p74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74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74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74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74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74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74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74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74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74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74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74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74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74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74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74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74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5" name="Google Shape;10075;p74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076" name="Google Shape;10076;p74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74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74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9" name="Google Shape;10079;p74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080" name="Google Shape;10080;p74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74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74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83" name="Google Shape;10083;p74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84" name="Google Shape;10084;p74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085" name="Google Shape;10085;p74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74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74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74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9" name="Google Shape;10089;p74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090" name="Google Shape;10090;p74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74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2" name="Google Shape;10092;p74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093" name="Google Shape;10093;p74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74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74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74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74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74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74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74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74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2" name="Google Shape;10102;p74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3" name="Google Shape;10103;p74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104" name="Google Shape;10104;p74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74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74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74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74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9" name="Google Shape;10109;p74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110" name="Google Shape;10110;p74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74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74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74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74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74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74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7" name="Google Shape;10117;p74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118" name="Google Shape;10118;p74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74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74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74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74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74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74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74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74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74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74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74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74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1" name="Google Shape;10131;p74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32" name="Google Shape;10132;p74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133" name="Google Shape;10133;p74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74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74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6" name="Google Shape;10136;p74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137" name="Google Shape;10137;p74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74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74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74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74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74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3" name="Google Shape;10143;p74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144" name="Google Shape;10144;p74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74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74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7" name="Google Shape;10147;p74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148" name="Google Shape;10148;p74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74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74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74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74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74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4" name="Google Shape;10154;p74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155" name="Google Shape;10155;p74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74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7" name="Google Shape;10157;p74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158" name="Google Shape;10158;p74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74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74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74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2" name="Google Shape;10162;p74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163" name="Google Shape;10163;p74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74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5" name="Google Shape;10165;p74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166" name="Google Shape;10166;p74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74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74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74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74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74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74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74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174" name="Google Shape;10174;p74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74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74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7" name="Google Shape;10177;p74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178" name="Google Shape;10178;p74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74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74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74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74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74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74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74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74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7" name="Google Shape;10187;p74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188" name="Google Shape;10188;p74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74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74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74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74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74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74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74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6" name="Google Shape;10196;p74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197" name="Google Shape;10197;p74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74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74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74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74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74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74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74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74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74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74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74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74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74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74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74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3" name="Google Shape;10213;p74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214" name="Google Shape;10214;p74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74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74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74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74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9" name="Google Shape;10219;p74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220" name="Google Shape;10220;p74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74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74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74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74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74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74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74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74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74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74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74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74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74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74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74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74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74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74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74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0" name="Google Shape;10240;p74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241" name="Google Shape;10241;p74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74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74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74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74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6" name="Google Shape;10246;p74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0247" name="Google Shape;10247;p74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74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74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74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74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74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74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74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74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74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74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8" name="Google Shape;10258;p74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0259" name="Google Shape;10259;p74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74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74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74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74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74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74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74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74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74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74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74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1" name="Google Shape;10271;p74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0272" name="Google Shape;10272;p74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74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74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74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0276" name="Google Shape;10276;p74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74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74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74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74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74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74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74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74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0285" name="Google Shape;10285;p74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74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74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74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9" name="Google Shape;10289;p74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90" name="Google Shape;10290;p74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0291" name="Google Shape;10291;p74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74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74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74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74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74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74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74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9" name="Google Shape;10299;p74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0300" name="Google Shape;10300;p74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74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74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3" name="Google Shape;10303;p74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0304" name="Google Shape;10304;p74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74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74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0307" name="Google Shape;10307;p74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74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74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74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74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2" name="Google Shape;10312;p74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0313" name="Google Shape;10313;p74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74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74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6" name="Google Shape;10316;p74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0317" name="Google Shape;10317;p74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74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74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74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74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74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74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74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0325" name="Google Shape;10325;p74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74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74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74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9" name="Google Shape;10329;p74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0330" name="Google Shape;10330;p74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74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74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74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74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74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74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74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8" name="Google Shape;10338;p74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0339" name="Google Shape;10339;p74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74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74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74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74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74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74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74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74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74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0349" name="Google Shape;10349;p74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74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74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74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74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74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5" name="Google Shape;10355;p74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0356" name="Google Shape;10356;p74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74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74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74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74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1" name="Google Shape;10361;p74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0362" name="Google Shape;10362;p74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74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74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74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6" name="Google Shape;10366;p74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0367" name="Google Shape;10367;p74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74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74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74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74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2" name="Google Shape;10372;p74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0373" name="Google Shape;10373;p74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74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74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74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74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8" name="Google Shape;10378;p74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0379" name="Google Shape;10379;p74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80" name="Google Shape;10380;p74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0381" name="Google Shape;10381;p74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2" name="Google Shape;10382;p74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3" name="Google Shape;10383;p74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84" name="Google Shape;10384;p74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0385" name="Google Shape;10385;p74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74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74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74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74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74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74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74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74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74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5" name="Google Shape;10395;p74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0396" name="Google Shape;10396;p74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74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74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74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74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74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74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74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74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74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74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74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74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9" name="Google Shape;10409;p74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0410" name="Google Shape;10410;p74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74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74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74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74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74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6" name="Google Shape;10416;p74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0417" name="Google Shape;10417;p74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74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74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74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74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74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74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0424" name="Google Shape;10424;p74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74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74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74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74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0429" name="Google Shape;10429;p74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74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74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74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74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74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74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74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74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74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74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0" name="Google Shape;10440;p74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0441" name="Google Shape;10441;p74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74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74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74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5" name="Google Shape;10445;p74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0446" name="Google Shape;10446;p74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74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8" name="Google Shape;10448;p74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0449" name="Google Shape;10449;p74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74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74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74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74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4" name="Google Shape;10454;p74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0455" name="Google Shape;10455;p74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74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74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58" name="Google Shape;10458;p74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9" name="Google Shape;10459;p74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0460" name="Google Shape;10460;p74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74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2" name="Google Shape;10462;p74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0463" name="Google Shape;10463;p74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74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74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74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7" name="Google Shape;10467;p74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0468" name="Google Shape;10468;p74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74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74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74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74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74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74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74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74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74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74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9" name="Google Shape;10479;p74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0480" name="Google Shape;10480;p74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74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74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74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4" name="Google Shape;10484;p74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0485" name="Google Shape;10485;p74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74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74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74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74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74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74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74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74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4" name="Google Shape;10494;p74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0495" name="Google Shape;10495;p74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74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74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74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74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74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74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74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3" name="Google Shape;10503;p74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0504" name="Google Shape;10504;p74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74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6" name="Google Shape;10506;p74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0507" name="Google Shape;10507;p74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74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74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74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1" name="Google Shape;10511;p74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0512" name="Google Shape;10512;p74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74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74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74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74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74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74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74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74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74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2" name="Google Shape;10522;p74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0523" name="Google Shape;10523;p74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74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74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74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74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8" name="Google Shape;10528;p74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0529" name="Google Shape;10529;p74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74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1" name="Google Shape;10531;p74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0532" name="Google Shape;10532;p74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74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74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74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74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74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74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74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0540" name="Google Shape;10540;p74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74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74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74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74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74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74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74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74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74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74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74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74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74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74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74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74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74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8" name="Google Shape;10558;p74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9" name="Google Shape;10559;p74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0560" name="Google Shape;10560;p74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74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74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74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4" name="Google Shape;10564;p74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0565" name="Google Shape;10565;p74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74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74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74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74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74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74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74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74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74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5" name="Google Shape;10575;p74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76" name="Google Shape;10576;p74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0577" name="Google Shape;10577;p74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74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9" name="Google Shape;10579;p74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0580" name="Google Shape;10580;p74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74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74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74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74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74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6" name="Google Shape;10586;p74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0587" name="Google Shape;10587;p74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74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9" name="Google Shape;10589;p74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90" name="Google Shape;10590;p74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0591" name="Google Shape;10591;p74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74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74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74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74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74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74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0598" name="Google Shape;10598;p74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74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74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74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74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74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74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74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74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74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74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74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74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74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74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74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74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74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6" name="Google Shape;10616;p74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7" name="Google Shape;10617;p74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0618" name="Google Shape;10618;p74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74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0" name="Google Shape;10620;p74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0621" name="Google Shape;10621;p74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74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74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74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5" name="Google Shape;10625;p74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0626" name="Google Shape;10626;p74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74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74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74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74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1" name="Google Shape;10631;p74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0632" name="Google Shape;10632;p74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74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74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74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6" name="Google Shape;10636;p74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0637" name="Google Shape;10637;p74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74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9" name="Google Shape;10639;p74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0640" name="Google Shape;10640;p74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74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74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74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74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74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74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74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74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74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74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74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74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74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74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74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74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1" name="Google Shape;10661;p75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2" name="Google Shape;10662;p75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63" name="Google Shape;10663;p75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0664" name="Google Shape;10664;p75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75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75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75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75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75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75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1" name="Google Shape;10671;p75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0672" name="Google Shape;10672;p75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75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75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5" name="Google Shape;10675;p75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0676" name="Google Shape;10676;p75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75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75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75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75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1" name="Google Shape;10681;p75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0682" name="Google Shape;10682;p75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75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4" name="Google Shape;10684;p75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0685" name="Google Shape;10685;p75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75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75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75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75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0" name="Google Shape;10690;p75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0691" name="Google Shape;10691;p75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75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75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75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75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75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75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8" name="Google Shape;10698;p75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0699" name="Google Shape;10699;p75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75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75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75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75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75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75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75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7" name="Google Shape;10707;p75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0708" name="Google Shape;10708;p75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75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75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1" name="Google Shape;10711;p75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0712" name="Google Shape;10712;p75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75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75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75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75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75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75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9" name="Google Shape;10719;p75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0720" name="Google Shape;10720;p75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75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75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75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75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75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75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27" name="Google Shape;10727;p75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28" name="Google Shape;10728;p75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0729" name="Google Shape;10729;p75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75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75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2" name="Google Shape;10732;p75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0733" name="Google Shape;10733;p75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75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75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75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75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8" name="Google Shape;10738;p75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0739" name="Google Shape;10739;p75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75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75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75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75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75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5" name="Google Shape;10745;p75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0746" name="Google Shape;10746;p75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75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75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75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75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75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75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75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0754" name="Google Shape;10754;p75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75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75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75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75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75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75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1" name="Google Shape;10761;p75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0762" name="Google Shape;10762;p75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75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75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75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75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75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8" name="Google Shape;10768;p75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0769" name="Google Shape;10769;p75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75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75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75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3" name="Google Shape;10773;p75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0774" name="Google Shape;10774;p75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75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75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75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8" name="Google Shape;10778;p75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0779" name="Google Shape;10779;p75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75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75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75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75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75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0785" name="Google Shape;10785;p75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75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75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75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75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75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75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2" name="Google Shape;10792;p75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0793" name="Google Shape;10793;p75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75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75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75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75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8" name="Google Shape;10798;p75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0799" name="Google Shape;10799;p75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75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75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75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75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75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5" name="Google Shape;10805;p75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0806" name="Google Shape;10806;p75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75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75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75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75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75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2" name="Google Shape;10812;p75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0813" name="Google Shape;10813;p75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75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75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75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7" name="Google Shape;10817;p75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0818" name="Google Shape;10818;p75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75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75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75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75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75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4" name="Google Shape;10824;p75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0825" name="Google Shape;10825;p75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75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75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75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9" name="Google Shape;10829;p75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0830" name="Google Shape;10830;p75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75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75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75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75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75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0836" name="Google Shape;10836;p75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75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75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75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0" name="Google Shape;10840;p75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0841" name="Google Shape;10841;p75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75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75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75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75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6" name="Google Shape;10846;p75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0847" name="Google Shape;10847;p75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75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75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75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75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75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75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4" name="Google Shape;10854;p75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0855" name="Google Shape;10855;p75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75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75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75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75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0" name="Google Shape;10860;p75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0861" name="Google Shape;10861;p75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75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75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75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75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0866" name="Google Shape;10866;p75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75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75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75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75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1" name="Google Shape;10871;p75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0872" name="Google Shape;10872;p75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75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75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75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75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7" name="Google Shape;10877;p75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0878" name="Google Shape;10878;p75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75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75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75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75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3" name="Google Shape;10883;p75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0884" name="Google Shape;10884;p75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75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75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7" name="Google Shape;10887;p75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0888" name="Google Shape;10888;p75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75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75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75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75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0893" name="Google Shape;10893;p75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75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75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75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75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75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75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0900" name="Google Shape;10900;p75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75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2" name="Google Shape;10902;p75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0903" name="Google Shape;10903;p75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75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75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75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75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75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9" name="Google Shape;10909;p75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0910" name="Google Shape;10910;p75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75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75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75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75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75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6" name="Google Shape;10916;p75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0917" name="Google Shape;10917;p75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75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75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75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75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75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75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75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75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75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7" name="Google Shape;10927;p75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0928" name="Google Shape;10928;p75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75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75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75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75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75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75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75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6" name="Google Shape;10936;p75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0937" name="Google Shape;10937;p75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75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75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75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75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75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75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75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75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75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75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75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75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75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75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75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75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75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75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75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75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75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75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0" name="Google Shape;10960;p75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0961" name="Google Shape;10961;p75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75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75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75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75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6" name="Google Shape;10966;p75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0967" name="Google Shape;10967;p75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75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75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0" name="Google Shape;10970;p75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0971" name="Google Shape;10971;p75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75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75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75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75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75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75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75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9" name="Google Shape;10979;p75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0980" name="Google Shape;10980;p75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75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75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75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75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75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75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75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8" name="Google Shape;10988;p75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0989" name="Google Shape;10989;p75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75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75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75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75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75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75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75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7" name="Google Shape;10997;p75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0998" name="Google Shape;10998;p75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75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75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75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75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75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75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75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75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75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8" name="Google Shape;11008;p75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009" name="Google Shape;11009;p75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75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75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75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75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75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5" name="Google Shape;11015;p75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016" name="Google Shape;11016;p75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75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75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75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75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75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2" name="Google Shape;11022;p75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023" name="Google Shape;11023;p75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75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75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75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75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8" name="Google Shape;11028;p75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029" name="Google Shape;11029;p75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75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75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75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75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4" name="Google Shape;11034;p75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035" name="Google Shape;11035;p75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75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75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75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9" name="Google Shape;11039;p75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040" name="Google Shape;11040;p75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75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75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75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75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75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6" name="Google Shape;11046;p75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047" name="Google Shape;11047;p75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75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75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75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75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2" name="Google Shape;11052;p75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053" name="Google Shape;11053;p75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75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75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75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75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75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75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75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75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75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75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4" name="Google Shape;11064;p75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065" name="Google Shape;11065;p75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75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75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75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75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75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75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75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3" name="Google Shape;11073;p75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074" name="Google Shape;11074;p75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75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75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75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75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75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75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75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75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83" name="Google Shape;11083;p75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84" name="Google Shape;11084;p75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085" name="Google Shape;11085;p75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75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75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75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89" name="Google Shape;11089;p75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90" name="Google Shape;11090;p75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091" name="Google Shape;11091;p75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75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75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75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75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75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75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75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9" name="Google Shape;11099;p75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100" name="Google Shape;11100;p75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75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75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75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75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5" name="Google Shape;11105;p75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106" name="Google Shape;11106;p75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75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75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75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75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75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2" name="Google Shape;11112;p75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113" name="Google Shape;11113;p75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75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75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75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75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75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75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75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75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75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3" name="Google Shape;11123;p75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124" name="Google Shape;11124;p75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75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75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75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75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75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0" name="Google Shape;11130;p75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131" name="Google Shape;11131;p75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75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75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75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75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75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75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75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9" name="Google Shape;11139;p75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140" name="Google Shape;11140;p75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75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75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75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75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75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75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7" name="Google Shape;11147;p75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148" name="Google Shape;11148;p75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75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75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75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75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75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4" name="Google Shape;11154;p75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155" name="Google Shape;11155;p75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75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75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75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75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0" name="Google Shape;11160;p75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161" name="Google Shape;11161;p75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75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75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75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75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75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7" name="Google Shape;11167;p75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168" name="Google Shape;11168;p75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75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75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75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75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75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75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75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6" name="Google Shape;11176;p75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177" name="Google Shape;11177;p75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75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75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75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1" name="Google Shape;11181;p75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182" name="Google Shape;11182;p75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75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75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75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75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7" name="Google Shape;11187;p75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188" name="Google Shape;11188;p75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75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75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75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75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3" name="Google Shape;11193;p75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194" name="Google Shape;11194;p75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75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75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75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75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75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75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75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202" name="Google Shape;11202;p75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75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75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75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75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75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75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75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75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211" name="Google Shape;11211;p75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75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75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75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75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75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75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75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9" name="Google Shape;11219;p75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220" name="Google Shape;11220;p75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75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75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75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224" name="Google Shape;11224;p75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75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75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75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8" name="Google Shape;11228;p75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229" name="Google Shape;11229;p75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75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75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75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75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75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75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236" name="Google Shape;11236;p75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75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75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75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75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75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75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3" name="Google Shape;11243;p75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1244" name="Google Shape;11244;p75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75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75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75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75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75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75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1" name="Google Shape;11251;p75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1252" name="Google Shape;11252;p75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75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75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75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75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75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8" name="Google Shape;11258;p75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1259" name="Google Shape;11259;p75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75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75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75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75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75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75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75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75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75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75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75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75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2" name="Google Shape;11272;p75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1273" name="Google Shape;11273;p75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75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75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75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7" name="Google Shape;11277;p75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1278" name="Google Shape;11278;p75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75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75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75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75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75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75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75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75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75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75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75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75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91" name="Google Shape;11291;p75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92" name="Google Shape;11292;p75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1293" name="Google Shape;11293;p75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75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75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75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75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75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75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75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75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2" name="Google Shape;11302;p75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1303" name="Google Shape;11303;p75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75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75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75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75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8" name="Google Shape;11308;p75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1309" name="Google Shape;11309;p75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75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75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75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3" name="Google Shape;11313;p75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1314" name="Google Shape;11314;p75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75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75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75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75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9" name="Google Shape;11319;p75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1320" name="Google Shape;11320;p75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75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75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75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75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75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75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75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75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75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0" name="Google Shape;11330;p75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1331" name="Google Shape;11331;p75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75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75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75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75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75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75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75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75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75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75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75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1343" name="Google Shape;11343;p75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75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75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75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7" name="Google Shape;11347;p75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1348" name="Google Shape;11348;p75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75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75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75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75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75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4" name="Google Shape;11354;p75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1355" name="Google Shape;11355;p75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75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75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75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9" name="Google Shape;11359;p75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1360" name="Google Shape;11360;p75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75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75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75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75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5" name="Google Shape;11365;p75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1366" name="Google Shape;11366;p75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75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75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75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75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75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2" name="Google Shape;11372;p75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1373" name="Google Shape;11373;p75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75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75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75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75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75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75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0" name="Google Shape;11380;p75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1381" name="Google Shape;11381;p75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75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75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75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5" name="Google Shape;11385;p75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1386" name="Google Shape;11386;p75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75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75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75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75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1" name="Google Shape;11391;p75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1392" name="Google Shape;11392;p75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75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75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75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75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75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2" name="Google Shape;11402;p76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03" name="Google Shape;11403;p76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04" name="Google Shape;11404;p76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1405" name="Google Shape;11405;p76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76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76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76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76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76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76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76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76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76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76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76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76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76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76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76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76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76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4" name="Google Shape;11434;p76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1435" name="Google Shape;11435;p76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76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76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1438" name="Google Shape;11438;p76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76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76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1441" name="Google Shape;11441;p76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76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76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4" name="Google Shape;11444;p76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1445" name="Google Shape;11445;p76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76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76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76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76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0" name="Google Shape;11450;p76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1451" name="Google Shape;11451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76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76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76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76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76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62" name="Google Shape;11462;p76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63" name="Google Shape;11463;p76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1464" name="Google Shape;11464;p76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76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66" name="Google Shape;11466;p76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67" name="Google Shape;11467;p76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1468" name="Google Shape;11468;p76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76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76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76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76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76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76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75" name="Google Shape;11475;p76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76" name="Google Shape;11476;p76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1477" name="Google Shape;11477;p76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76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76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76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1" name="Google Shape;11481;p76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1482" name="Google Shape;11482;p76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76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7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76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76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7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7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76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76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76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76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76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76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0" name="Google Shape;11500;p76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1501" name="Google Shape;11501;p76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76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76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76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76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76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7" name="Google Shape;11507;p76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1508" name="Google Shape;11508;p76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76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76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76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76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76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76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76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76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76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1518" name="Google Shape;11518;p76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76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0" name="Google Shape;11520;p76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1521" name="Google Shape;11521;p76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76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76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76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1525" name="Google Shape;11525;p76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76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76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76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76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0" name="Google Shape;11530;p76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1531" name="Google Shape;11531;p76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76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33" name="Google Shape;11533;p76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34" name="Google Shape;11534;p76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1535" name="Google Shape;11535;p76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76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7" name="Google Shape;11537;p76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1538" name="Google Shape;11538;p76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76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76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76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76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76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76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5" name="Google Shape;11545;p76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1546" name="Google Shape;11546;p76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76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76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76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0" name="Google Shape;11550;p76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1551" name="Google Shape;11551;p76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76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76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76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5" name="Google Shape;11555;p76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1556" name="Google Shape;11556;p76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76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76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76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0" name="Google Shape;11560;p76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1561" name="Google Shape;11561;p76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76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76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76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65" name="Google Shape;11565;p76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66" name="Google Shape;11566;p76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1567" name="Google Shape;11567;p76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76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76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76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76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76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76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1574" name="Google Shape;11574;p76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76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76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76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76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76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76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1" name="Google Shape;11581;p76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1582" name="Google Shape;11582;p76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76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4" name="Google Shape;11584;p76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1585" name="Google Shape;11585;p76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76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76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76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76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76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76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92" name="Google Shape;11592;p76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3" name="Google Shape;11593;p76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4" name="Google Shape;11594;p76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1595" name="Google Shape;11595;p76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76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7" name="Google Shape;11597;p76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1598" name="Google Shape;11598;p76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76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76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76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76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1603" name="Google Shape;11603;p76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76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76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6" name="Google Shape;11606;p76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1607" name="Google Shape;11607;p76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76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9" name="Google Shape;11609;p76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1610" name="Google Shape;11610;p76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76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76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76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76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76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76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7" name="Google Shape;11617;p76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1618" name="Google Shape;11618;p76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76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0" name="Google Shape;11620;p76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1621" name="Google Shape;11621;p76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76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76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76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76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76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76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76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76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76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76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76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76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76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35" name="Google Shape;11635;p76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36" name="Google Shape;11636;p76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1637" name="Google Shape;11637;p76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76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76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1640" name="Google Shape;11640;p76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76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76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76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1644" name="Google Shape;11644;p76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76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76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76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76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76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76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1" name="Google Shape;11651;p76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1652" name="Google Shape;11652;p76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76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76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76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76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76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76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1659" name="Google Shape;11659;p76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76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76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76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76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76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76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76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76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76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76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76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76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76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76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76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76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6" name="Google Shape;11676;p76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1677" name="Google Shape;11677;p76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76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76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76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76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76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76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76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76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6" name="Google Shape;11686;p76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1687" name="Google Shape;11687;p76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76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76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76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76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76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1693" name="Google Shape;11693;p76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76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76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76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76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8" name="Google Shape;11698;p76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1699" name="Google Shape;11699;p76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76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76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76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76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76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76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76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76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76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9" name="Google Shape;11709;p76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1710" name="Google Shape;11710;p76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76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2" name="Google Shape;11712;p76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1713" name="Google Shape;11713;p76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76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5" name="Google Shape;11715;p76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1716" name="Google Shape;11716;p76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76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76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76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76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76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76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76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76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76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76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76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76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76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76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76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76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76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76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76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6" name="Google Shape;11736;p76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1737" name="Google Shape;11737;p76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76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76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76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76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76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76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76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76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76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76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8" name="Google Shape;11748;p76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1749" name="Google Shape;11749;p76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76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76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76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76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4" name="Google Shape;11754;p76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1755" name="Google Shape;11755;p76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76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76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76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76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76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76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2" name="Google Shape;11762;p76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1763" name="Google Shape;11763;p76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76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76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76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76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76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69" name="Google Shape;11769;p76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0" name="Google Shape;11770;p76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71" name="Google Shape;11771;p76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1772" name="Google Shape;11772;p76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76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4" name="Google Shape;11774;p76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1775" name="Google Shape;11775;p76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76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76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76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76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76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1" name="Google Shape;11781;p76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1782" name="Google Shape;11782;p76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76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76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76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76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76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76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76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76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76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2" name="Google Shape;11792;p76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1793" name="Google Shape;11793;p76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76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76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76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76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76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76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0" name="Google Shape;11800;p76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1801" name="Google Shape;11801;p76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76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76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76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76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76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76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76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76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0" name="Google Shape;11810;p76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1811" name="Google Shape;11811;p76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76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76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76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76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76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7" name="Google Shape;11817;p76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1818" name="Google Shape;11818;p76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76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76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1" name="Google Shape;11821;p76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1822" name="Google Shape;11822;p76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76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76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76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76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76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76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76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76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76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76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76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76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76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76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7" name="Google Shape;11837;p76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1838" name="Google Shape;11838;p76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76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76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76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76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76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4" name="Google Shape;11844;p76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1845" name="Google Shape;11845;p76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76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76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76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76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76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76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2" name="Google Shape;11852;p76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1853" name="Google Shape;11853;p76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76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76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76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76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76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76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76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76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76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76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76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76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76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76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76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1869" name="Google Shape;11869;p76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76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76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76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76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76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5" name="Google Shape;11875;p76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1876" name="Google Shape;11876;p76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76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76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76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76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76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76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76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76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76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76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76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76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9" name="Google Shape;11889;p76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1890" name="Google Shape;11890;p76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76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76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76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76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95" name="Google Shape;11895;p76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96" name="Google Shape;11896;p76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1897" name="Google Shape;11897;p76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76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9" name="Google Shape;11899;p76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1900" name="Google Shape;11900;p76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76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2" name="Google Shape;11902;p76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1903" name="Google Shape;11903;p76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76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76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76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76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76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76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76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1911" name="Google Shape;11911;p76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76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76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76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76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76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76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76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76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76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76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76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76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76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76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76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76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76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76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76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76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76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76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76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35" name="Google Shape;11935;p76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36" name="Google Shape;11936;p76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1937" name="Google Shape;11937;p76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76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76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76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76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42" name="Google Shape;11942;p76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43" name="Google Shape;11943;p76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1944" name="Google Shape;11944;p76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76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76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76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76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49" name="Google Shape;11949;p76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0" name="Google Shape;11950;p76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1" name="Google Shape;11951;p76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2" name="Google Shape;11952;p76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1953" name="Google Shape;11953;p76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76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76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76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76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1958" name="Google Shape;11958;p76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76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76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76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76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76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76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76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76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76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8" name="Google Shape;11968;p76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1969" name="Google Shape;11969;p76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76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76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76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76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76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76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76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7" name="Google Shape;11977;p76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1978" name="Google Shape;11978;p76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76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76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76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76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3" name="Google Shape;11983;p76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1984" name="Google Shape;11984;p76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76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6" name="Google Shape;11986;p76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1987" name="Google Shape;11987;p76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76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76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76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76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76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76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76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76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76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76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76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76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76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76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76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76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1" name="Google Shape;12011;p76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012" name="Google Shape;12012;p76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76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76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76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76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76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76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76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76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76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76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76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76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76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76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76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76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76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76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1" name="Google Shape;12031;p76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032" name="Google Shape;12032;p76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76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76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5" name="Google Shape;12035;p76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036" name="Google Shape;12036;p76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76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76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76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76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76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76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76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76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76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76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7" name="Google Shape;12047;p76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048" name="Google Shape;12048;p76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76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0" name="Google Shape;12050;p76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051" name="Google Shape;12051;p76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76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76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4" name="Google Shape;12054;p76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055" name="Google Shape;12055;p76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76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76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76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76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0" name="Google Shape;12060;p76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061" name="Google Shape;12061;p76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76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76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76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76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76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7" name="Google Shape;12067;p76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068" name="Google Shape;12068;p76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76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76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76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76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76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76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76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076" name="Google Shape;12076;p76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76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8" name="Google Shape;12078;p76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079" name="Google Shape;12079;p76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76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76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76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76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76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76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76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76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76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76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76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5" name="Google Shape;12095;p7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96" name="Google Shape;12096;p77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097" name="Google Shape;12097;p77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77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77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77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77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77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77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104" name="Google Shape;12104;p77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77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77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77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8" name="Google Shape;12108;p77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109" name="Google Shape;12109;p77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77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77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2" name="Google Shape;12112;p77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113" name="Google Shape;12113;p77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77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77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6" name="Google Shape;12116;p77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117" name="Google Shape;12117;p77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77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77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77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77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122" name="Google Shape;12122;p77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77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77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77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6" name="Google Shape;12126;p77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127" name="Google Shape;12127;p77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77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77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77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77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2" name="Google Shape;12132;p77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133" name="Google Shape;12133;p77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77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77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77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77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77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9" name="Google Shape;12139;p77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140" name="Google Shape;12140;p77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77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77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3" name="Google Shape;12143;p77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144" name="Google Shape;12144;p77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77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46" name="Google Shape;12146;p77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7" name="Google Shape;12147;p77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48" name="Google Shape;12148;p77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149" name="Google Shape;12149;p77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77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77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2" name="Google Shape;12152;p77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153" name="Google Shape;12153;p77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77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77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56" name="Google Shape;12156;p77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57" name="Google Shape;12157;p77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158" name="Google Shape;12158;p77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77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60" name="Google Shape;12160;p77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1" name="Google Shape;12161;p77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62" name="Google Shape;12162;p77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163" name="Google Shape;12163;p77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77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77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6" name="Google Shape;12166;p77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167" name="Google Shape;12167;p77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77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77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70" name="Google Shape;12170;p77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1" name="Google Shape;12171;p77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72" name="Google Shape;12172;p77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173" name="Google Shape;12173;p77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77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77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77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77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77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9" name="Google Shape;12179;p77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180" name="Google Shape;12180;p77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77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2" name="Google Shape;12182;p77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183" name="Google Shape;12183;p77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77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5" name="Google Shape;12185;p77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186" name="Google Shape;12186;p77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77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8" name="Google Shape;12188;p77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189" name="Google Shape;12189;p77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77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1" name="Google Shape;12191;p77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192" name="Google Shape;12192;p77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77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4" name="Google Shape;12194;p77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195" name="Google Shape;12195;p77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77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77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77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77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77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201" name="Google Shape;12201;p77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77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3" name="Google Shape;12203;p77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204" name="Google Shape;12204;p77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77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06" name="Google Shape;12206;p77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07" name="Google Shape;12207;p77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208" name="Google Shape;12208;p77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77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0" name="Google Shape;12210;p77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211" name="Google Shape;12211;p77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77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77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77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5" name="Google Shape;12215;p77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216" name="Google Shape;12216;p77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77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77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9" name="Google Shape;12219;p77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0" name="Google Shape;12220;p77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221" name="Google Shape;12221;p77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77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3" name="Google Shape;12223;p77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4" name="Google Shape;12224;p77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225" name="Google Shape;12225;p77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77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77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77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77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0" name="Google Shape;12230;p77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1" name="Google Shape;12231;p77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232" name="Google Shape;12232;p77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77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77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5" name="Google Shape;12235;p77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236" name="Google Shape;12236;p77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77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77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9" name="Google Shape;12239;p77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240" name="Google Shape;12240;p77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77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77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3" name="Google Shape;12243;p77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2244" name="Google Shape;12244;p77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77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77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7" name="Google Shape;12247;p77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2248" name="Google Shape;12248;p77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77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77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77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2" name="Google Shape;12252;p77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2253" name="Google Shape;12253;p77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77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77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77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7" name="Google Shape;12257;p77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2258" name="Google Shape;12258;p77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59" name="Google Shape;12259;p77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2260" name="Google Shape;12260;p77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12261;p77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12262;p77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12263;p77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64" name="Google Shape;12264;p77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2265" name="Google Shape;12265;p77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77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77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8" name="Google Shape;12268;p77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2269" name="Google Shape;12269;p77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77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77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77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77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77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77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77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2277" name="Google Shape;12277;p77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77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77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77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77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2" name="Google Shape;12282;p77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2283" name="Google Shape;12283;p77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77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77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77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77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77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77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77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77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77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77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77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5" name="Google Shape;12295;p77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2296" name="Google Shape;12296;p77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77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77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77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77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77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2" name="Google Shape;12302;p77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2303" name="Google Shape;12303;p77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77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77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77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77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8" name="Google Shape;12308;p77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2309" name="Google Shape;12309;p77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77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77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77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77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77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5" name="Google Shape;12315;p77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2316" name="Google Shape;12316;p77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17" name="Google Shape;12317;p77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2318" name="Google Shape;12318;p77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12319;p77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20" name="Google Shape;12320;p77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2321" name="Google Shape;12321;p77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77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77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77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77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77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77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77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77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77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77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77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77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77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77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77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37" name="Google Shape;12337;p77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38" name="Google Shape;12338;p77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2339" name="Google Shape;12339;p77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77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77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77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77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77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77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77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77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8" name="Google Shape;12348;p77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2349" name="Google Shape;12349;p77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77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77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2" name="Google Shape;12352;p77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2353" name="Google Shape;12353;p77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77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77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6" name="Google Shape;12356;p77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2357" name="Google Shape;12357;p77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77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77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0" name="Google Shape;12360;p77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2361" name="Google Shape;12361;p77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77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77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77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77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77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77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8" name="Google Shape;12368;p77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69" name="Google Shape;12369;p77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2370" name="Google Shape;12370;p77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77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77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73" name="Google Shape;12373;p77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74" name="Google Shape;12374;p77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2375" name="Google Shape;12375;p77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77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7" name="Google Shape;12377;p77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2378" name="Google Shape;12378;p77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77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77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77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2" name="Google Shape;12382;p77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2383" name="Google Shape;12383;p77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77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77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77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77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77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77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77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77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77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7" name="Google Shape;12397;p7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98" name="Google Shape;12398;p78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9" name="Google Shape;12399;p78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2400" name="Google Shape;12400;p7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7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7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7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4" name="Google Shape;12404;p78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2405" name="Google Shape;12405;p7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7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7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7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9" name="Google Shape;12409;p78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2410" name="Google Shape;12410;p78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78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78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3" name="Google Shape;12413;p78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2414" name="Google Shape;12414;p78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78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78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7" name="Google Shape;12417;p78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2418" name="Google Shape;12418;p7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7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0" name="Google Shape;12420;p78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2421" name="Google Shape;12421;p78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78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78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4" name="Google Shape;12424;p78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2425" name="Google Shape;12425;p78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78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78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8" name="Google Shape;12428;p78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2429" name="Google Shape;12429;p78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78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78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78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78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78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5" name="Google Shape;12435;p78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2436" name="Google Shape;12436;p78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78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78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78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78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78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78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2443" name="Google Shape;12443;p78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78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78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78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78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78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78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78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78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78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78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78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2455" name="Google Shape;12455;p78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78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78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78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78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60" name="Google Shape;12460;p78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61" name="Google Shape;12461;p78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2462" name="Google Shape;12462;p78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78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78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78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6" name="Google Shape;12466;p78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2467" name="Google Shape;12467;p78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78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78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78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78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78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78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78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78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78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78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78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78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78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1" name="Google Shape;12481;p78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2482" name="Google Shape;12482;p78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78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78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78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78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78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78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78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78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78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78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2493" name="Google Shape;12493;p78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78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78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78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78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78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78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78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78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78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3" name="Google Shape;12503;p78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2504" name="Google Shape;12504;p78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78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78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7" name="Google Shape;12507;p78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2508" name="Google Shape;12508;p78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78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78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2511" name="Google Shape;12511;p78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78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78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4" name="Google Shape;12514;p78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2515" name="Google Shape;12515;p78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78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78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78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78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0" name="Google Shape;12520;p78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2521" name="Google Shape;12521;p78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78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3" name="Google Shape;12523;p78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2524" name="Google Shape;12524;p78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78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6" name="Google Shape;12526;p78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2527" name="Google Shape;12527;p78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78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78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78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78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2" name="Google Shape;12532;p78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2533" name="Google Shape;12533;p78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78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78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6" name="Google Shape;12536;p78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2537" name="Google Shape;12537;p78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78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39" name="Google Shape;12539;p78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40" name="Google Shape;12540;p78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2541" name="Google Shape;12541;p78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78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78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4" name="Google Shape;12544;p78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2545" name="Google Shape;12545;p78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78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78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78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9" name="Google Shape;12549;p78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2550" name="Google Shape;12550;p78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78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78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78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78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55" name="Google Shape;12555;p78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56" name="Google Shape;12556;p78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2557" name="Google Shape;12557;p78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78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78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78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78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78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3" name="Google Shape;12563;p78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2564" name="Google Shape;12564;p78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78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78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78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78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78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78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78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78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78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78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5" name="Google Shape;12575;p78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2576" name="Google Shape;12576;p78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78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78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78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78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78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78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78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78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78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78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78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78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9" name="Google Shape;12589;p78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2590" name="Google Shape;12590;p78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78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78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78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4" name="Google Shape;12594;p78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2595" name="Google Shape;12595;p78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78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78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78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78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78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78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2" name="Google Shape;12602;p78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2603" name="Google Shape;12603;p78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78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78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78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78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78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9" name="Google Shape;12609;p78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2610" name="Google Shape;12610;p78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78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78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78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78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78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78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78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78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78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0" name="Google Shape;12620;p78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2621" name="Google Shape;12621;p78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78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78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78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78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78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78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78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9" name="Google Shape;12629;p78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2630" name="Google Shape;12630;p78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78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78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78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78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78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78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78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78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78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78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78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78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78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4" name="Google Shape;12644;p78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2645" name="Google Shape;12645;p78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78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78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78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78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78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78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78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3" name="Google Shape;12653;p78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2654" name="Google Shape;12654;p78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78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78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7" name="Google Shape;12657;p78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2658" name="Google Shape;12658;p78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78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78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78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78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3" name="Google Shape;12663;p78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2664" name="Google Shape;12664;p78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78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78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7" name="Google Shape;12667;p78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2668" name="Google Shape;12668;p78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78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78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78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78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78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78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78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6" name="Google Shape;12676;p78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2677" name="Google Shape;12677;p78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78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9" name="Google Shape;12679;p78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2680" name="Google Shape;12680;p78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78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78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78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78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5" name="Google Shape;12685;p78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2686" name="Google Shape;12686;p78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78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78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78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78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78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2" name="Google Shape;12692;p78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2693" name="Google Shape;12693;p78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78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78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78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78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78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78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0" name="Google Shape;12700;p78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2701" name="Google Shape;12701;p78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78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78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78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78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78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7" name="Google Shape;12707;p78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2708" name="Google Shape;12708;p78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78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78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78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78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78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78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78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78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78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78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78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0" name="Google Shape;12720;p78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2721" name="Google Shape;12721;p78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78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78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78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78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78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78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78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78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78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78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78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78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78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5" name="Google Shape;12735;p78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2736" name="Google Shape;12736;p78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78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8" name="Google Shape;12738;p78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2739" name="Google Shape;12739;p78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78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78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78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2743" name="Google Shape;12743;p78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78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78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78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78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8" name="Google Shape;12748;p78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2749" name="Google Shape;12749;p78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78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78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78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3" name="Google Shape;12753;p78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2754" name="Google Shape;12754;p78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78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78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78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78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78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60" name="Google Shape;12760;p78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1" name="Google Shape;12761;p78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2762" name="Google Shape;12762;p78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78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78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78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78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78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78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78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78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1" name="Google Shape;12771;p78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2772" name="Google Shape;12772;p78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78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78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78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6" name="Google Shape;12776;p78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2777" name="Google Shape;12777;p78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78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78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78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1" name="Google Shape;12781;p78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2782" name="Google Shape;12782;p78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78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78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78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78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78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78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78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0" name="Google Shape;12790;p78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2791" name="Google Shape;12791;p78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78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3" name="Google Shape;12793;p78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2794" name="Google Shape;12794;p78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78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78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78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78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78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78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78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78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78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2804" name="Google Shape;12804;p78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78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78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78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78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78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78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78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78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78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78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78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78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7" name="Google Shape;12817;p78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2818" name="Google Shape;12818;p78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78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78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1" name="Google Shape;12821;p78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2822" name="Google Shape;12822;p78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78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78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78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78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78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78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78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78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78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2" name="Google Shape;12832;p78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2833" name="Google Shape;12833;p78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78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5" name="Google Shape;12835;p78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2836" name="Google Shape;12836;p78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78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78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78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0" name="Google Shape;12840;p78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2841" name="Google Shape;12841;p78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78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43" name="Google Shape;12843;p78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44" name="Google Shape;12844;p78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2845" name="Google Shape;12845;p78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78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78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78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9" name="Google Shape;12849;p78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2850" name="Google Shape;12850;p78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78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78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78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78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78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78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78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78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78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78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78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78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78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78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78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78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78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78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78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78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78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78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78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78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78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6" name="Google Shape;12876;p78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2877" name="Google Shape;12877;p78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78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78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78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78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78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78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78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78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78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78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78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78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78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78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78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78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78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78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2896" name="Google Shape;12896;p78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78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8" name="Google Shape;12898;p78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2899" name="Google Shape;12899;p78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78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78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78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3" name="Google Shape;12903;p78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2904" name="Google Shape;12904;p78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78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78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78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78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78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78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78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78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78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78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78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78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78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78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78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78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1" name="Google Shape;12921;p78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2922" name="Google Shape;12922;p78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78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78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78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78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7" name="Google Shape;12927;p78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2928" name="Google Shape;12928;p78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78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78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78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2" name="Google Shape;12932;p78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2933" name="Google Shape;12933;p78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78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78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2936" name="Google Shape;12936;p78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78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78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78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78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78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2942" name="Google Shape;12942;p78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78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78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78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6" name="Google Shape;12946;p78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2947" name="Google Shape;12947;p78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78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78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78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78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78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78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78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78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78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78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78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78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78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78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78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78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4" name="Google Shape;12964;p78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2965" name="Google Shape;12965;p78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78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78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78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78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78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78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78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78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78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78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78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78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78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78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78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78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78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78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78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5" name="Google Shape;12985;p78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2986" name="Google Shape;12986;p78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78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78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89" name="Google Shape;12989;p78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2990" name="Google Shape;12990;p78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78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78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78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12994;p78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12995;p78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96" name="Google Shape;12996;p78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2997" name="Google Shape;12997;p78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78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78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78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78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02" name="Google Shape;13002;p78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003" name="Google Shape;13003;p78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78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78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13006;p78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13007;p78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08" name="Google Shape;13008;p78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009" name="Google Shape;13009;p78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78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78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78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78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78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78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78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7" name="Google Shape;13017;p78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018" name="Google Shape;13018;p78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78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78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78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2" name="Google Shape;13022;p78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023" name="Google Shape;13023;p78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78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78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78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78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8" name="Google Shape;13028;p78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029" name="Google Shape;13029;p78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030" name="Google Shape;13030;p78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78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32" name="Google Shape;13032;p78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3073552" cy="460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2"/>
          <p:cNvSpPr txBox="1">
            <a:spLocks noGrp="1"/>
          </p:cNvSpPr>
          <p:nvPr>
            <p:ph type="ctrTitle"/>
          </p:nvPr>
        </p:nvSpPr>
        <p:spPr>
          <a:xfrm>
            <a:off x="4754950" y="260125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tx1"/>
                </a:solidFill>
              </a:rPr>
              <a:t>The Idea</a:t>
            </a:r>
            <a:endParaRPr sz="2800" dirty="0">
              <a:solidFill>
                <a:schemeClr val="tx1"/>
              </a:solidFill>
            </a:endParaRPr>
          </a:p>
        </p:txBody>
      </p:sp>
      <p:sp>
        <p:nvSpPr>
          <p:cNvPr id="187" name="Google Shape;187;p32"/>
          <p:cNvSpPr txBox="1">
            <a:spLocks noGrp="1"/>
          </p:cNvSpPr>
          <p:nvPr>
            <p:ph type="ctrTitle" idx="4294967295"/>
          </p:nvPr>
        </p:nvSpPr>
        <p:spPr>
          <a:xfrm>
            <a:off x="1208295" y="3162444"/>
            <a:ext cx="8445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 err="1">
                <a:solidFill>
                  <a:srgbClr val="F3F3F3"/>
                </a:solidFill>
              </a:rPr>
              <a:t>Our</a:t>
            </a:r>
            <a:r>
              <a:rPr lang="hu-HU" sz="1200" dirty="0">
                <a:solidFill>
                  <a:srgbClr val="F3F3F3"/>
                </a:solidFill>
              </a:rPr>
              <a:t> </a:t>
            </a:r>
            <a:r>
              <a:rPr lang="hu-HU" sz="1200" dirty="0" err="1">
                <a:solidFill>
                  <a:srgbClr val="F3F3F3"/>
                </a:solidFill>
              </a:rPr>
              <a:t>logo</a:t>
            </a:r>
            <a:endParaRPr sz="1200" dirty="0">
              <a:solidFill>
                <a:srgbClr val="F3F3F3"/>
              </a:solidFill>
            </a:endParaRPr>
          </a:p>
        </p:txBody>
      </p:sp>
      <p:pic>
        <p:nvPicPr>
          <p:cNvPr id="3" name="Kép 2" descr="A képen sziluett látható&#10;&#10;Automatikusan generált leírás">
            <a:extLst>
              <a:ext uri="{FF2B5EF4-FFF2-40B4-BE49-F238E27FC236}">
                <a16:creationId xmlns:a16="http://schemas.microsoft.com/office/drawing/2014/main" id="{4A1C9B8B-87ED-4F49-AEE5-B67C48589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041" y="1483245"/>
            <a:ext cx="1637008" cy="1637008"/>
          </a:xfrm>
          <a:prstGeom prst="rect">
            <a:avLst/>
          </a:prstGeom>
        </p:spPr>
      </p:pic>
      <p:sp>
        <p:nvSpPr>
          <p:cNvPr id="5" name="Alcím 4">
            <a:extLst>
              <a:ext uri="{FF2B5EF4-FFF2-40B4-BE49-F238E27FC236}">
                <a16:creationId xmlns:a16="http://schemas.microsoft.com/office/drawing/2014/main" id="{F6D023BC-A39A-48ED-AFDD-5CFDE29C12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171450" indent="-1714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1400" b="1" dirty="0"/>
              <a:t>Hotel website</a:t>
            </a:r>
          </a:p>
          <a:p>
            <a:pPr marL="171450" indent="-1714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1400" b="1" dirty="0" err="1"/>
              <a:t>Reservation</a:t>
            </a:r>
            <a:r>
              <a:rPr lang="hu-HU" sz="1400" b="1" dirty="0"/>
              <a:t> </a:t>
            </a:r>
            <a:r>
              <a:rPr lang="hu-HU" sz="1400" b="1" dirty="0" err="1"/>
              <a:t>algorithm</a:t>
            </a:r>
            <a:endParaRPr lang="hu-HU" sz="1400" b="1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hu-HU" sz="1400" b="1" dirty="0"/>
              <a:t>Reception </a:t>
            </a:r>
            <a:r>
              <a:rPr lang="hu-HU" sz="1400" b="1" dirty="0" err="1"/>
              <a:t>application</a:t>
            </a:r>
            <a:endParaRPr lang="hu-HU" sz="1400" b="1" dirty="0"/>
          </a:p>
          <a:p>
            <a:endParaRPr lang="hu-HU" dirty="0"/>
          </a:p>
        </p:txBody>
      </p:sp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A440D874-A3C4-425B-B4AB-83BC96DDE8C5}"/>
              </a:ext>
            </a:extLst>
          </p:cNvPr>
          <p:cNvCxnSpPr/>
          <p:nvPr/>
        </p:nvCxnSpPr>
        <p:spPr>
          <a:xfrm>
            <a:off x="4683512" y="2207419"/>
            <a:ext cx="33603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0"/>
          <p:cNvSpPr/>
          <p:nvPr/>
        </p:nvSpPr>
        <p:spPr>
          <a:xfrm>
            <a:off x="3908100" y="-56475"/>
            <a:ext cx="1327800" cy="1341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50"/>
          <p:cNvSpPr/>
          <p:nvPr/>
        </p:nvSpPr>
        <p:spPr>
          <a:xfrm>
            <a:off x="6197750" y="3873225"/>
            <a:ext cx="1327800" cy="1341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50"/>
          <p:cNvSpPr/>
          <p:nvPr/>
        </p:nvSpPr>
        <p:spPr>
          <a:xfrm>
            <a:off x="1582900" y="3873225"/>
            <a:ext cx="1327800" cy="1341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5" name="Google Shape;585;p50"/>
          <p:cNvPicPr preferRelativeResize="0"/>
          <p:nvPr/>
        </p:nvPicPr>
        <p:blipFill rotWithShape="1">
          <a:blip r:embed="rId3">
            <a:alphaModFix/>
          </a:blip>
          <a:srcRect l="40640" r="19102"/>
          <a:stretch/>
        </p:blipFill>
        <p:spPr>
          <a:xfrm>
            <a:off x="3662375" y="540000"/>
            <a:ext cx="1791524" cy="3258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50"/>
          <p:cNvPicPr preferRelativeResize="0"/>
          <p:nvPr/>
        </p:nvPicPr>
        <p:blipFill rotWithShape="1">
          <a:blip r:embed="rId4">
            <a:alphaModFix/>
          </a:blip>
          <a:srcRect l="29869" r="29869"/>
          <a:stretch/>
        </p:blipFill>
        <p:spPr>
          <a:xfrm>
            <a:off x="5996025" y="1346350"/>
            <a:ext cx="1791524" cy="3258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50"/>
          <p:cNvPicPr preferRelativeResize="0"/>
          <p:nvPr/>
        </p:nvPicPr>
        <p:blipFill rotWithShape="1">
          <a:blip r:embed="rId5">
            <a:alphaModFix/>
          </a:blip>
          <a:srcRect l="23473" t="14074" r="20822"/>
          <a:stretch/>
        </p:blipFill>
        <p:spPr>
          <a:xfrm>
            <a:off x="1328775" y="1346350"/>
            <a:ext cx="1791524" cy="3258201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50"/>
          <p:cNvSpPr txBox="1"/>
          <p:nvPr/>
        </p:nvSpPr>
        <p:spPr>
          <a:xfrm>
            <a:off x="1328724" y="3778942"/>
            <a:ext cx="1791524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Design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 err="1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Sign</a:t>
            </a:r>
            <a:r>
              <a:rPr lang="hu-HU" sz="10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-in, Email</a:t>
            </a:r>
            <a:endParaRPr sz="1000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89" name="Google Shape;589;p50"/>
          <p:cNvSpPr txBox="1"/>
          <p:nvPr/>
        </p:nvSpPr>
        <p:spPr>
          <a:xfrm>
            <a:off x="1328724" y="3425221"/>
            <a:ext cx="1791524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Dávid Kálmán</a:t>
            </a:r>
            <a:endParaRPr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90" name="Google Shape;590;p50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591" name="Google Shape;591;p50"/>
          <p:cNvSpPr txBox="1"/>
          <p:nvPr/>
        </p:nvSpPr>
        <p:spPr>
          <a:xfrm>
            <a:off x="5995975" y="3778942"/>
            <a:ext cx="1791574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Reception App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 err="1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Database</a:t>
            </a:r>
            <a:endParaRPr sz="1000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92" name="Google Shape;592;p50"/>
          <p:cNvSpPr txBox="1"/>
          <p:nvPr/>
        </p:nvSpPr>
        <p:spPr>
          <a:xfrm>
            <a:off x="5995975" y="3428586"/>
            <a:ext cx="1791574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Kornél Vass</a:t>
            </a:r>
            <a:endParaRPr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593" name="Google Shape;593;p50"/>
          <p:cNvSpPr txBox="1"/>
          <p:nvPr/>
        </p:nvSpPr>
        <p:spPr>
          <a:xfrm>
            <a:off x="3686038" y="2966754"/>
            <a:ext cx="17442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 err="1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Reservation</a:t>
            </a:r>
            <a:r>
              <a:rPr lang="hu-HU" sz="10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System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API </a:t>
            </a:r>
            <a:r>
              <a:rPr lang="hu-HU" sz="1000" dirty="0" err="1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Requests</a:t>
            </a:r>
            <a:endParaRPr sz="1000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94" name="Google Shape;594;p50"/>
          <p:cNvSpPr txBox="1"/>
          <p:nvPr/>
        </p:nvSpPr>
        <p:spPr>
          <a:xfrm>
            <a:off x="3686038" y="2613033"/>
            <a:ext cx="17442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Gábor </a:t>
            </a:r>
            <a:r>
              <a:rPr lang="hu-HU" dirty="0" err="1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Roncz</a:t>
            </a:r>
            <a:endParaRPr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4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Our Process</a:t>
            </a:r>
            <a:endParaRPr dirty="0"/>
          </a:p>
        </p:txBody>
      </p:sp>
      <p:sp>
        <p:nvSpPr>
          <p:cNvPr id="675" name="Google Shape;675;p54"/>
          <p:cNvSpPr/>
          <p:nvPr/>
        </p:nvSpPr>
        <p:spPr>
          <a:xfrm>
            <a:off x="2878233" y="3066012"/>
            <a:ext cx="3434100" cy="84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54"/>
          <p:cNvSpPr/>
          <p:nvPr/>
        </p:nvSpPr>
        <p:spPr>
          <a:xfrm>
            <a:off x="3311820" y="2373308"/>
            <a:ext cx="2567100" cy="844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54"/>
          <p:cNvSpPr/>
          <p:nvPr/>
        </p:nvSpPr>
        <p:spPr>
          <a:xfrm>
            <a:off x="3716851" y="1680609"/>
            <a:ext cx="1756800" cy="84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54"/>
          <p:cNvSpPr/>
          <p:nvPr/>
        </p:nvSpPr>
        <p:spPr>
          <a:xfrm>
            <a:off x="4076268" y="987900"/>
            <a:ext cx="1038000" cy="844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54"/>
          <p:cNvSpPr/>
          <p:nvPr/>
        </p:nvSpPr>
        <p:spPr>
          <a:xfrm>
            <a:off x="2290725" y="3758700"/>
            <a:ext cx="4609200" cy="844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54"/>
          <p:cNvSpPr txBox="1">
            <a:spLocks noGrp="1"/>
          </p:cNvSpPr>
          <p:nvPr>
            <p:ph type="ctrTitle" idx="4294967295"/>
          </p:nvPr>
        </p:nvSpPr>
        <p:spPr>
          <a:xfrm flipH="1">
            <a:off x="1197397" y="3758650"/>
            <a:ext cx="9930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Step 5</a:t>
            </a:r>
            <a:endParaRPr sz="1400"/>
          </a:p>
        </p:txBody>
      </p:sp>
      <p:sp>
        <p:nvSpPr>
          <p:cNvPr id="681" name="Google Shape;681;p54"/>
          <p:cNvSpPr txBox="1"/>
          <p:nvPr/>
        </p:nvSpPr>
        <p:spPr>
          <a:xfrm>
            <a:off x="804022" y="4039548"/>
            <a:ext cx="1319100" cy="5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Open Sans Light"/>
                <a:ea typeface="Open Sans Light"/>
                <a:cs typeface="Open Sans Light"/>
                <a:sym typeface="Open Sans Light"/>
              </a:rPr>
              <a:t>Finalize the reservation </a:t>
            </a:r>
          </a:p>
        </p:txBody>
      </p:sp>
      <p:sp>
        <p:nvSpPr>
          <p:cNvPr id="682" name="Google Shape;682;p54"/>
          <p:cNvSpPr txBox="1">
            <a:spLocks noGrp="1"/>
          </p:cNvSpPr>
          <p:nvPr>
            <p:ph type="ctrTitle" idx="4294967295"/>
          </p:nvPr>
        </p:nvSpPr>
        <p:spPr>
          <a:xfrm flipH="1">
            <a:off x="2069072" y="2373298"/>
            <a:ext cx="1127400" cy="3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Step 3</a:t>
            </a:r>
            <a:endParaRPr sz="1400"/>
          </a:p>
        </p:txBody>
      </p:sp>
      <p:sp>
        <p:nvSpPr>
          <p:cNvPr id="683" name="Google Shape;683;p54"/>
          <p:cNvSpPr txBox="1"/>
          <p:nvPr/>
        </p:nvSpPr>
        <p:spPr>
          <a:xfrm>
            <a:off x="1622672" y="2647976"/>
            <a:ext cx="14976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>
                <a:latin typeface="Open Sans Light"/>
                <a:ea typeface="Open Sans Light"/>
                <a:cs typeface="Open Sans Light"/>
                <a:sym typeface="Open Sans Light"/>
              </a:rPr>
              <a:t>Pick a service </a:t>
            </a:r>
            <a:r>
              <a:rPr lang="hu-HU" sz="1000" dirty="0" err="1">
                <a:latin typeface="Open Sans Light"/>
                <a:ea typeface="Open Sans Light"/>
                <a:cs typeface="Open Sans Light"/>
                <a:sym typeface="Open Sans Light"/>
              </a:rPr>
              <a:t>type</a:t>
            </a:r>
            <a:endParaRPr lang="hu-HU" sz="10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84" name="Google Shape;684;p54"/>
          <p:cNvSpPr txBox="1">
            <a:spLocks noGrp="1"/>
          </p:cNvSpPr>
          <p:nvPr>
            <p:ph type="ctrTitle" idx="4294967295"/>
          </p:nvPr>
        </p:nvSpPr>
        <p:spPr>
          <a:xfrm flipH="1">
            <a:off x="2818050" y="987900"/>
            <a:ext cx="11274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Step 1</a:t>
            </a:r>
            <a:endParaRPr sz="1400" dirty="0"/>
          </a:p>
        </p:txBody>
      </p:sp>
      <p:sp>
        <p:nvSpPr>
          <p:cNvPr id="685" name="Google Shape;685;p54"/>
          <p:cNvSpPr txBox="1"/>
          <p:nvPr/>
        </p:nvSpPr>
        <p:spPr>
          <a:xfrm>
            <a:off x="2379700" y="1128835"/>
            <a:ext cx="1497600" cy="5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Open Sans Light"/>
                <a:ea typeface="Open Sans Light"/>
                <a:cs typeface="Open Sans Light"/>
                <a:sym typeface="Open Sans Light"/>
              </a:rPr>
              <a:t>Search a free room by your needs</a:t>
            </a:r>
          </a:p>
        </p:txBody>
      </p:sp>
      <p:sp>
        <p:nvSpPr>
          <p:cNvPr id="686" name="Google Shape;686;p54"/>
          <p:cNvSpPr txBox="1">
            <a:spLocks noGrp="1"/>
          </p:cNvSpPr>
          <p:nvPr>
            <p:ph type="ctrTitle" idx="4294967295"/>
          </p:nvPr>
        </p:nvSpPr>
        <p:spPr>
          <a:xfrm flipH="1">
            <a:off x="5574125" y="1680600"/>
            <a:ext cx="11274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Step 2</a:t>
            </a:r>
            <a:endParaRPr sz="1400"/>
          </a:p>
        </p:txBody>
      </p:sp>
      <p:sp>
        <p:nvSpPr>
          <p:cNvPr id="687" name="Google Shape;687;p54"/>
          <p:cNvSpPr txBox="1"/>
          <p:nvPr/>
        </p:nvSpPr>
        <p:spPr>
          <a:xfrm>
            <a:off x="5650325" y="1961496"/>
            <a:ext cx="1497600" cy="5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Open Sans Light"/>
                <a:ea typeface="Open Sans Light"/>
                <a:cs typeface="Open Sans Light"/>
                <a:sym typeface="Open Sans Light"/>
              </a:rPr>
              <a:t>Select the type of the room</a:t>
            </a:r>
          </a:p>
        </p:txBody>
      </p:sp>
      <p:sp>
        <p:nvSpPr>
          <p:cNvPr id="688" name="Google Shape;688;p54"/>
          <p:cNvSpPr txBox="1">
            <a:spLocks noGrp="1"/>
          </p:cNvSpPr>
          <p:nvPr>
            <p:ph type="ctrTitle" idx="4294967295"/>
          </p:nvPr>
        </p:nvSpPr>
        <p:spPr>
          <a:xfrm flipH="1">
            <a:off x="6422554" y="3066000"/>
            <a:ext cx="11274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Step 4</a:t>
            </a:r>
            <a:endParaRPr sz="1400"/>
          </a:p>
        </p:txBody>
      </p:sp>
      <p:sp>
        <p:nvSpPr>
          <p:cNvPr id="689" name="Google Shape;689;p54"/>
          <p:cNvSpPr txBox="1"/>
          <p:nvPr/>
        </p:nvSpPr>
        <p:spPr>
          <a:xfrm>
            <a:off x="6498754" y="3346896"/>
            <a:ext cx="1497600" cy="5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00" dirty="0" err="1">
                <a:latin typeface="Open Sans Light"/>
                <a:ea typeface="Open Sans Light"/>
                <a:cs typeface="Open Sans Light"/>
                <a:sym typeface="Open Sans Light"/>
              </a:rPr>
              <a:t>Provide</a:t>
            </a:r>
            <a:r>
              <a:rPr lang="hu-HU" sz="1000" dirty="0"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hu-HU" sz="1000" dirty="0" err="1">
                <a:latin typeface="Open Sans Light"/>
                <a:ea typeface="Open Sans Light"/>
                <a:cs typeface="Open Sans Light"/>
                <a:sym typeface="Open Sans Light"/>
              </a:rPr>
              <a:t>your</a:t>
            </a:r>
            <a:r>
              <a:rPr lang="hu-HU" sz="1000" dirty="0"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hu-HU" sz="1000" dirty="0" err="1">
                <a:latin typeface="Open Sans Light"/>
                <a:ea typeface="Open Sans Light"/>
                <a:cs typeface="Open Sans Light"/>
                <a:sym typeface="Open Sans Light"/>
              </a:rPr>
              <a:t>personal</a:t>
            </a:r>
            <a:r>
              <a:rPr lang="hu-HU" sz="1000" dirty="0"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hu-HU" sz="1000" dirty="0" err="1">
                <a:latin typeface="Open Sans Light"/>
                <a:ea typeface="Open Sans Light"/>
                <a:cs typeface="Open Sans Light"/>
                <a:sym typeface="Open Sans Light"/>
              </a:rPr>
              <a:t>data</a:t>
            </a:r>
            <a:endParaRPr lang="hu-HU" sz="10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90" name="Google Shape;690;p54"/>
          <p:cNvSpPr/>
          <p:nvPr/>
        </p:nvSpPr>
        <p:spPr>
          <a:xfrm>
            <a:off x="4076275" y="1680600"/>
            <a:ext cx="1038000" cy="152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54"/>
          <p:cNvSpPr/>
          <p:nvPr/>
        </p:nvSpPr>
        <p:spPr>
          <a:xfrm>
            <a:off x="3311825" y="3066002"/>
            <a:ext cx="2567100" cy="131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9158;p72">
            <a:extLst>
              <a:ext uri="{FF2B5EF4-FFF2-40B4-BE49-F238E27FC236}">
                <a16:creationId xmlns:a16="http://schemas.microsoft.com/office/drawing/2014/main" id="{5220419F-DEEC-4A02-8B74-D29ED16FAE5E}"/>
              </a:ext>
            </a:extLst>
          </p:cNvPr>
          <p:cNvGrpSpPr/>
          <p:nvPr/>
        </p:nvGrpSpPr>
        <p:grpSpPr>
          <a:xfrm>
            <a:off x="4425065" y="1218542"/>
            <a:ext cx="380393" cy="363118"/>
            <a:chOff x="4126815" y="2760704"/>
            <a:chExt cx="380393" cy="363118"/>
          </a:xfrm>
          <a:solidFill>
            <a:schemeClr val="bg1">
              <a:lumMod val="10000"/>
            </a:schemeClr>
          </a:solidFill>
        </p:grpSpPr>
        <p:sp>
          <p:nvSpPr>
            <p:cNvPr id="55" name="Google Shape;9159;p72">
              <a:extLst>
                <a:ext uri="{FF2B5EF4-FFF2-40B4-BE49-F238E27FC236}">
                  <a16:creationId xmlns:a16="http://schemas.microsoft.com/office/drawing/2014/main" id="{01BFE00E-9200-43B1-BDD8-6A86A90FD9B0}"/>
                </a:ext>
              </a:extLst>
            </p:cNvPr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8000"/>
                </a:highlight>
              </a:endParaRPr>
            </a:p>
          </p:txBody>
        </p:sp>
        <p:sp>
          <p:nvSpPr>
            <p:cNvPr id="56" name="Google Shape;9160;p72">
              <a:extLst>
                <a:ext uri="{FF2B5EF4-FFF2-40B4-BE49-F238E27FC236}">
                  <a16:creationId xmlns:a16="http://schemas.microsoft.com/office/drawing/2014/main" id="{6CAF5CDE-9C6C-460F-82AF-34B8E9AE47B1}"/>
                </a:ext>
              </a:extLst>
            </p:cNvPr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8000"/>
                </a:highlight>
              </a:endParaRPr>
            </a:p>
          </p:txBody>
        </p:sp>
        <p:sp>
          <p:nvSpPr>
            <p:cNvPr id="57" name="Google Shape;9161;p72">
              <a:extLst>
                <a:ext uri="{FF2B5EF4-FFF2-40B4-BE49-F238E27FC236}">
                  <a16:creationId xmlns:a16="http://schemas.microsoft.com/office/drawing/2014/main" id="{7D3FEA6A-A774-43AB-89FA-2A5E93B51062}"/>
                </a:ext>
              </a:extLst>
            </p:cNvPr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8000"/>
                </a:highlight>
              </a:endParaRPr>
            </a:p>
          </p:txBody>
        </p:sp>
        <p:sp>
          <p:nvSpPr>
            <p:cNvPr id="58" name="Google Shape;9162;p72">
              <a:extLst>
                <a:ext uri="{FF2B5EF4-FFF2-40B4-BE49-F238E27FC236}">
                  <a16:creationId xmlns:a16="http://schemas.microsoft.com/office/drawing/2014/main" id="{5D8D4AD2-68B4-42C2-95E3-22329DC0D8A2}"/>
                </a:ext>
              </a:extLst>
            </p:cNvPr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008000"/>
                </a:highlight>
              </a:endParaRPr>
            </a:p>
          </p:txBody>
        </p:sp>
      </p:grpSp>
      <p:grpSp>
        <p:nvGrpSpPr>
          <p:cNvPr id="59" name="Google Shape;12466;p78">
            <a:extLst>
              <a:ext uri="{FF2B5EF4-FFF2-40B4-BE49-F238E27FC236}">
                <a16:creationId xmlns:a16="http://schemas.microsoft.com/office/drawing/2014/main" id="{38CBE639-6237-4FFF-A2CD-1F485E938967}"/>
              </a:ext>
            </a:extLst>
          </p:cNvPr>
          <p:cNvGrpSpPr/>
          <p:nvPr/>
        </p:nvGrpSpPr>
        <p:grpSpPr>
          <a:xfrm>
            <a:off x="4422048" y="3377573"/>
            <a:ext cx="346406" cy="347552"/>
            <a:chOff x="3214972" y="3359188"/>
            <a:chExt cx="346406" cy="347552"/>
          </a:xfrm>
          <a:solidFill>
            <a:schemeClr val="bg1"/>
          </a:solidFill>
        </p:grpSpPr>
        <p:sp>
          <p:nvSpPr>
            <p:cNvPr id="60" name="Google Shape;12467;p78">
              <a:extLst>
                <a:ext uri="{FF2B5EF4-FFF2-40B4-BE49-F238E27FC236}">
                  <a16:creationId xmlns:a16="http://schemas.microsoft.com/office/drawing/2014/main" id="{B59632F5-59CA-436E-A4D5-06A02E26FCF8}"/>
                </a:ext>
              </a:extLst>
            </p:cNvPr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468;p78">
              <a:extLst>
                <a:ext uri="{FF2B5EF4-FFF2-40B4-BE49-F238E27FC236}">
                  <a16:creationId xmlns:a16="http://schemas.microsoft.com/office/drawing/2014/main" id="{96BF3706-CBF5-48AE-BE52-CF8BF348FF36}"/>
                </a:ext>
              </a:extLst>
            </p:cNvPr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469;p78">
              <a:extLst>
                <a:ext uri="{FF2B5EF4-FFF2-40B4-BE49-F238E27FC236}">
                  <a16:creationId xmlns:a16="http://schemas.microsoft.com/office/drawing/2014/main" id="{4F74C5AF-1A1E-489F-B633-53A649EBCB1C}"/>
                </a:ext>
              </a:extLst>
            </p:cNvPr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470;p78">
              <a:extLst>
                <a:ext uri="{FF2B5EF4-FFF2-40B4-BE49-F238E27FC236}">
                  <a16:creationId xmlns:a16="http://schemas.microsoft.com/office/drawing/2014/main" id="{D859E2BD-D915-4C38-9977-DD19DB3D064B}"/>
                </a:ext>
              </a:extLst>
            </p:cNvPr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471;p78">
              <a:extLst>
                <a:ext uri="{FF2B5EF4-FFF2-40B4-BE49-F238E27FC236}">
                  <a16:creationId xmlns:a16="http://schemas.microsoft.com/office/drawing/2014/main" id="{A4181204-85A5-48CA-90AC-D581EB99D024}"/>
                </a:ext>
              </a:extLst>
            </p:cNvPr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472;p78">
              <a:extLst>
                <a:ext uri="{FF2B5EF4-FFF2-40B4-BE49-F238E27FC236}">
                  <a16:creationId xmlns:a16="http://schemas.microsoft.com/office/drawing/2014/main" id="{C41310D5-457C-47E2-96C4-B1E28B04FA04}"/>
                </a:ext>
              </a:extLst>
            </p:cNvPr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473;p78">
              <a:extLst>
                <a:ext uri="{FF2B5EF4-FFF2-40B4-BE49-F238E27FC236}">
                  <a16:creationId xmlns:a16="http://schemas.microsoft.com/office/drawing/2014/main" id="{9B34739C-4030-4C36-9767-A06D28C339F9}"/>
                </a:ext>
              </a:extLst>
            </p:cNvPr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474;p78">
              <a:extLst>
                <a:ext uri="{FF2B5EF4-FFF2-40B4-BE49-F238E27FC236}">
                  <a16:creationId xmlns:a16="http://schemas.microsoft.com/office/drawing/2014/main" id="{C2E092E6-FF17-4B62-8018-21A3E0D41A93}"/>
                </a:ext>
              </a:extLst>
            </p:cNvPr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475;p78">
              <a:extLst>
                <a:ext uri="{FF2B5EF4-FFF2-40B4-BE49-F238E27FC236}">
                  <a16:creationId xmlns:a16="http://schemas.microsoft.com/office/drawing/2014/main" id="{A09F621E-F5DA-418D-A141-594466F44E53}"/>
                </a:ext>
              </a:extLst>
            </p:cNvPr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476;p78">
              <a:extLst>
                <a:ext uri="{FF2B5EF4-FFF2-40B4-BE49-F238E27FC236}">
                  <a16:creationId xmlns:a16="http://schemas.microsoft.com/office/drawing/2014/main" id="{2E435F22-A0F7-4502-AFD1-C70C3607ECCE}"/>
                </a:ext>
              </a:extLst>
            </p:cNvPr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477;p78">
              <a:extLst>
                <a:ext uri="{FF2B5EF4-FFF2-40B4-BE49-F238E27FC236}">
                  <a16:creationId xmlns:a16="http://schemas.microsoft.com/office/drawing/2014/main" id="{8D58F980-F236-4850-B77C-69C4C3137557}"/>
                </a:ext>
              </a:extLst>
            </p:cNvPr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478;p78">
              <a:extLst>
                <a:ext uri="{FF2B5EF4-FFF2-40B4-BE49-F238E27FC236}">
                  <a16:creationId xmlns:a16="http://schemas.microsoft.com/office/drawing/2014/main" id="{C05992E9-9BE2-4D44-BA09-8D44C5BADD65}"/>
                </a:ext>
              </a:extLst>
            </p:cNvPr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479;p78">
              <a:extLst>
                <a:ext uri="{FF2B5EF4-FFF2-40B4-BE49-F238E27FC236}">
                  <a16:creationId xmlns:a16="http://schemas.microsoft.com/office/drawing/2014/main" id="{59C2F394-0874-4607-901D-D95D3B546330}"/>
                </a:ext>
              </a:extLst>
            </p:cNvPr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480;p78">
              <a:extLst>
                <a:ext uri="{FF2B5EF4-FFF2-40B4-BE49-F238E27FC236}">
                  <a16:creationId xmlns:a16="http://schemas.microsoft.com/office/drawing/2014/main" id="{CB823522-1801-4CF5-A5D6-349FFA721C01}"/>
                </a:ext>
              </a:extLst>
            </p:cNvPr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9294;p72">
            <a:extLst>
              <a:ext uri="{FF2B5EF4-FFF2-40B4-BE49-F238E27FC236}">
                <a16:creationId xmlns:a16="http://schemas.microsoft.com/office/drawing/2014/main" id="{2319593A-575A-4585-919F-09F82D428816}"/>
              </a:ext>
            </a:extLst>
          </p:cNvPr>
          <p:cNvGrpSpPr/>
          <p:nvPr/>
        </p:nvGrpSpPr>
        <p:grpSpPr>
          <a:xfrm>
            <a:off x="4417153" y="4098370"/>
            <a:ext cx="356196" cy="265631"/>
            <a:chOff x="5216456" y="3725484"/>
            <a:chExt cx="356196" cy="265631"/>
          </a:xfrm>
          <a:solidFill>
            <a:schemeClr val="bg1">
              <a:lumMod val="10000"/>
            </a:schemeClr>
          </a:solidFill>
        </p:grpSpPr>
        <p:sp>
          <p:nvSpPr>
            <p:cNvPr id="75" name="Google Shape;9295;p72">
              <a:extLst>
                <a:ext uri="{FF2B5EF4-FFF2-40B4-BE49-F238E27FC236}">
                  <a16:creationId xmlns:a16="http://schemas.microsoft.com/office/drawing/2014/main" id="{AB0605BE-0ECC-4456-B2BD-6F53FE8A316C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296;p72">
              <a:extLst>
                <a:ext uri="{FF2B5EF4-FFF2-40B4-BE49-F238E27FC236}">
                  <a16:creationId xmlns:a16="http://schemas.microsoft.com/office/drawing/2014/main" id="{65EBD1C7-6BC7-44C2-8681-6AD3DE39E47E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9945;p74">
            <a:extLst>
              <a:ext uri="{FF2B5EF4-FFF2-40B4-BE49-F238E27FC236}">
                <a16:creationId xmlns:a16="http://schemas.microsoft.com/office/drawing/2014/main" id="{3FFD4D7A-C20E-4074-B77E-931EE3D7D18B}"/>
              </a:ext>
            </a:extLst>
          </p:cNvPr>
          <p:cNvGrpSpPr/>
          <p:nvPr/>
        </p:nvGrpSpPr>
        <p:grpSpPr>
          <a:xfrm>
            <a:off x="4382499" y="2592930"/>
            <a:ext cx="379002" cy="366112"/>
            <a:chOff x="2633037" y="1499873"/>
            <a:chExt cx="379002" cy="366112"/>
          </a:xfrm>
          <a:solidFill>
            <a:schemeClr val="bg1">
              <a:lumMod val="10000"/>
            </a:schemeClr>
          </a:solidFill>
        </p:grpSpPr>
        <p:sp>
          <p:nvSpPr>
            <p:cNvPr id="89" name="Google Shape;9946;p74">
              <a:extLst>
                <a:ext uri="{FF2B5EF4-FFF2-40B4-BE49-F238E27FC236}">
                  <a16:creationId xmlns:a16="http://schemas.microsoft.com/office/drawing/2014/main" id="{CB31C607-6116-4DE8-BB4A-C70EBD4E7FF5}"/>
                </a:ext>
              </a:extLst>
            </p:cNvPr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947;p74">
              <a:extLst>
                <a:ext uri="{FF2B5EF4-FFF2-40B4-BE49-F238E27FC236}">
                  <a16:creationId xmlns:a16="http://schemas.microsoft.com/office/drawing/2014/main" id="{2D2519A7-DBA4-49C1-9CBD-776766E1F70D}"/>
                </a:ext>
              </a:extLst>
            </p:cNvPr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948;p74">
              <a:extLst>
                <a:ext uri="{FF2B5EF4-FFF2-40B4-BE49-F238E27FC236}">
                  <a16:creationId xmlns:a16="http://schemas.microsoft.com/office/drawing/2014/main" id="{D1ACD7B2-6A1C-4BA9-A3F8-6687507A5C92}"/>
                </a:ext>
              </a:extLst>
            </p:cNvPr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949;p74">
              <a:extLst>
                <a:ext uri="{FF2B5EF4-FFF2-40B4-BE49-F238E27FC236}">
                  <a16:creationId xmlns:a16="http://schemas.microsoft.com/office/drawing/2014/main" id="{15E3CC6C-A6ED-4AC4-843C-408B62AB697E}"/>
                </a:ext>
              </a:extLst>
            </p:cNvPr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950;p74">
              <a:extLst>
                <a:ext uri="{FF2B5EF4-FFF2-40B4-BE49-F238E27FC236}">
                  <a16:creationId xmlns:a16="http://schemas.microsoft.com/office/drawing/2014/main" id="{DAC8B654-E1B1-4615-AD6B-D854AB16D66E}"/>
                </a:ext>
              </a:extLst>
            </p:cNvPr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951;p74">
              <a:extLst>
                <a:ext uri="{FF2B5EF4-FFF2-40B4-BE49-F238E27FC236}">
                  <a16:creationId xmlns:a16="http://schemas.microsoft.com/office/drawing/2014/main" id="{7C915306-814D-4196-9E8E-771FE3C9140D}"/>
                </a:ext>
              </a:extLst>
            </p:cNvPr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10707;p75">
            <a:extLst>
              <a:ext uri="{FF2B5EF4-FFF2-40B4-BE49-F238E27FC236}">
                <a16:creationId xmlns:a16="http://schemas.microsoft.com/office/drawing/2014/main" id="{452E671F-3D81-4652-99FF-ED34E883908F}"/>
              </a:ext>
            </a:extLst>
          </p:cNvPr>
          <p:cNvGrpSpPr/>
          <p:nvPr/>
        </p:nvGrpSpPr>
        <p:grpSpPr>
          <a:xfrm>
            <a:off x="4395827" y="1948776"/>
            <a:ext cx="352345" cy="363655"/>
            <a:chOff x="3560600" y="3763338"/>
            <a:chExt cx="352345" cy="363655"/>
          </a:xfrm>
          <a:solidFill>
            <a:schemeClr val="bg1"/>
          </a:solidFill>
        </p:grpSpPr>
        <p:sp>
          <p:nvSpPr>
            <p:cNvPr id="96" name="Google Shape;10708;p75">
              <a:extLst>
                <a:ext uri="{FF2B5EF4-FFF2-40B4-BE49-F238E27FC236}">
                  <a16:creationId xmlns:a16="http://schemas.microsoft.com/office/drawing/2014/main" id="{91C1749F-067B-4F87-9BE7-1B5A1C4F4966}"/>
                </a:ext>
              </a:extLst>
            </p:cNvPr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0709;p75">
              <a:extLst>
                <a:ext uri="{FF2B5EF4-FFF2-40B4-BE49-F238E27FC236}">
                  <a16:creationId xmlns:a16="http://schemas.microsoft.com/office/drawing/2014/main" id="{9FF445F6-3F85-4FE5-8251-D58762955E31}"/>
                </a:ext>
              </a:extLst>
            </p:cNvPr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0710;p75">
              <a:extLst>
                <a:ext uri="{FF2B5EF4-FFF2-40B4-BE49-F238E27FC236}">
                  <a16:creationId xmlns:a16="http://schemas.microsoft.com/office/drawing/2014/main" id="{DE4151B9-6A67-4C3E-A507-E4141B648020}"/>
                </a:ext>
              </a:extLst>
            </p:cNvPr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 flipH="1">
            <a:off x="5376569" y="2321901"/>
            <a:ext cx="3467394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>
                <a:solidFill>
                  <a:srgbClr val="F3F3F3"/>
                </a:solidFill>
              </a:rPr>
              <a:t>How</a:t>
            </a:r>
            <a:r>
              <a:rPr lang="hu-HU" dirty="0">
                <a:solidFill>
                  <a:srgbClr val="F3F3F3"/>
                </a:solidFill>
              </a:rPr>
              <a:t> </a:t>
            </a:r>
            <a:r>
              <a:rPr lang="hu-HU" dirty="0" err="1">
                <a:solidFill>
                  <a:srgbClr val="F3F3F3"/>
                </a:solidFill>
              </a:rPr>
              <a:t>to</a:t>
            </a:r>
            <a:r>
              <a:rPr lang="hu-HU" dirty="0">
                <a:solidFill>
                  <a:srgbClr val="F3F3F3"/>
                </a:solidFill>
              </a:rPr>
              <a:t> </a:t>
            </a:r>
            <a:r>
              <a:rPr lang="hu-HU" dirty="0" err="1">
                <a:solidFill>
                  <a:srgbClr val="F3F3F3"/>
                </a:solidFill>
              </a:rPr>
              <a:t>book</a:t>
            </a:r>
            <a:r>
              <a:rPr lang="hu-HU" dirty="0">
                <a:solidFill>
                  <a:srgbClr val="F3F3F3"/>
                </a:solidFill>
              </a:rPr>
              <a:t> a </a:t>
            </a:r>
            <a:r>
              <a:rPr lang="hu-HU" dirty="0" err="1">
                <a:solidFill>
                  <a:srgbClr val="F3F3F3"/>
                </a:solidFill>
              </a:rPr>
              <a:t>room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90D14FF7-CACA-4147-84D3-192515F36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2956" y="2185250"/>
            <a:ext cx="3561800" cy="1308043"/>
          </a:xfrm>
        </p:spPr>
        <p:txBody>
          <a:bodyPr/>
          <a:lstStyle/>
          <a:p>
            <a:pPr algn="l">
              <a:spcAft>
                <a:spcPts val="600"/>
              </a:spcAft>
              <a:buFont typeface="+mj-lt"/>
              <a:buAutoNum type="arabicPeriod"/>
            </a:pPr>
            <a:r>
              <a:rPr lang="hu-HU" sz="1400" dirty="0" err="1"/>
              <a:t>Search</a:t>
            </a:r>
            <a:r>
              <a:rPr lang="hu-HU" sz="1400" dirty="0"/>
              <a:t> a free </a:t>
            </a:r>
            <a:r>
              <a:rPr lang="hu-HU" sz="1400" dirty="0" err="1"/>
              <a:t>room</a:t>
            </a:r>
            <a:r>
              <a:rPr lang="hu-HU" sz="1400" dirty="0"/>
              <a:t> </a:t>
            </a:r>
            <a:r>
              <a:rPr lang="hu-HU" sz="1400" dirty="0" err="1"/>
              <a:t>by</a:t>
            </a:r>
            <a:r>
              <a:rPr lang="hu-HU" sz="1400" dirty="0"/>
              <a:t> </a:t>
            </a:r>
            <a:r>
              <a:rPr lang="hu-HU" sz="1400" dirty="0" err="1"/>
              <a:t>your</a:t>
            </a:r>
            <a:r>
              <a:rPr lang="hu-HU" sz="1400" dirty="0"/>
              <a:t> </a:t>
            </a:r>
            <a:r>
              <a:rPr lang="hu-HU" sz="1400" dirty="0" err="1"/>
              <a:t>needs</a:t>
            </a:r>
            <a:endParaRPr lang="hu-HU" sz="1400" dirty="0"/>
          </a:p>
          <a:p>
            <a:pPr algn="l">
              <a:spcAft>
                <a:spcPts val="600"/>
              </a:spcAft>
              <a:buFont typeface="+mj-lt"/>
              <a:buAutoNum type="arabicPeriod"/>
            </a:pPr>
            <a:r>
              <a:rPr lang="hu-HU" sz="1400" dirty="0" err="1"/>
              <a:t>Select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dirty="0" err="1"/>
              <a:t>type</a:t>
            </a:r>
            <a:r>
              <a:rPr lang="hu-HU" sz="1400" dirty="0"/>
              <a:t> of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dirty="0" err="1"/>
              <a:t>room</a:t>
            </a:r>
            <a:endParaRPr lang="hu-HU" sz="1400" dirty="0"/>
          </a:p>
          <a:p>
            <a:pPr algn="l">
              <a:spcAft>
                <a:spcPts val="600"/>
              </a:spcAft>
              <a:buFont typeface="+mj-lt"/>
              <a:buAutoNum type="arabicPeriod"/>
            </a:pPr>
            <a:r>
              <a:rPr lang="hu-HU" sz="1400" dirty="0"/>
              <a:t>Pick a service </a:t>
            </a:r>
            <a:r>
              <a:rPr lang="hu-HU" sz="1400" dirty="0" err="1"/>
              <a:t>type</a:t>
            </a:r>
            <a:endParaRPr lang="hu-HU" sz="1400" dirty="0"/>
          </a:p>
          <a:p>
            <a:pPr algn="l">
              <a:spcAft>
                <a:spcPts val="600"/>
              </a:spcAft>
              <a:buFont typeface="+mj-lt"/>
              <a:buAutoNum type="arabicPeriod"/>
            </a:pPr>
            <a:r>
              <a:rPr lang="hu-HU" sz="1400" dirty="0" err="1"/>
              <a:t>Provide</a:t>
            </a:r>
            <a:r>
              <a:rPr lang="hu-HU" sz="1400" dirty="0"/>
              <a:t> </a:t>
            </a:r>
            <a:r>
              <a:rPr lang="hu-HU" sz="1400" dirty="0" err="1"/>
              <a:t>your</a:t>
            </a:r>
            <a:r>
              <a:rPr lang="hu-HU" sz="1400" dirty="0"/>
              <a:t> </a:t>
            </a:r>
            <a:r>
              <a:rPr lang="hu-HU" sz="1400" dirty="0" err="1"/>
              <a:t>personal</a:t>
            </a:r>
            <a:r>
              <a:rPr lang="hu-HU" sz="1400" dirty="0"/>
              <a:t> </a:t>
            </a:r>
            <a:r>
              <a:rPr lang="hu-HU" sz="1400" dirty="0" err="1"/>
              <a:t>data</a:t>
            </a:r>
            <a:endParaRPr lang="hu-HU" sz="1400" dirty="0"/>
          </a:p>
          <a:p>
            <a:pPr algn="l">
              <a:spcAft>
                <a:spcPts val="600"/>
              </a:spcAft>
              <a:buFont typeface="+mj-lt"/>
              <a:buAutoNum type="arabicPeriod"/>
            </a:pPr>
            <a:r>
              <a:rPr lang="hu-HU" sz="1400" dirty="0" err="1"/>
              <a:t>Finalize</a:t>
            </a:r>
            <a:r>
              <a:rPr lang="hu-HU" sz="1400" dirty="0"/>
              <a:t> </a:t>
            </a:r>
            <a:r>
              <a:rPr lang="hu-HU" sz="1400" dirty="0" err="1"/>
              <a:t>the</a:t>
            </a:r>
            <a:r>
              <a:rPr lang="hu-HU" sz="1400" dirty="0"/>
              <a:t> </a:t>
            </a:r>
            <a:r>
              <a:rPr lang="hu-HU" sz="1400" dirty="0" err="1"/>
              <a:t>reservation</a:t>
            </a:r>
            <a:r>
              <a:rPr lang="hu-HU" sz="1400" dirty="0"/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5"/>
          <p:cNvPicPr preferRelativeResize="0"/>
          <p:nvPr/>
        </p:nvPicPr>
        <p:blipFill rotWithShape="1">
          <a:blip r:embed="rId3">
            <a:alphaModFix/>
          </a:blip>
          <a:srcRect l="651" t="1526" r="661"/>
          <a:stretch/>
        </p:blipFill>
        <p:spPr>
          <a:xfrm>
            <a:off x="-20175" y="0"/>
            <a:ext cx="9164223" cy="51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5"/>
          <p:cNvSpPr txBox="1">
            <a:spLocks noGrp="1"/>
          </p:cNvSpPr>
          <p:nvPr>
            <p:ph type="subTitle" idx="1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3F3F3"/>
                </a:solidFill>
              </a:rPr>
              <a:t>Problem</a:t>
            </a:r>
            <a:endParaRPr sz="2800">
              <a:solidFill>
                <a:srgbClr val="F3F3F3"/>
              </a:solidFill>
            </a:endParaRPr>
          </a:p>
        </p:txBody>
      </p:sp>
      <p:sp>
        <p:nvSpPr>
          <p:cNvPr id="211" name="Google Shape;211;p35"/>
          <p:cNvSpPr/>
          <p:nvPr/>
        </p:nvSpPr>
        <p:spPr>
          <a:xfrm>
            <a:off x="4610050" y="-42600"/>
            <a:ext cx="4533900" cy="5173800"/>
          </a:xfrm>
          <a:prstGeom prst="rect">
            <a:avLst/>
          </a:prstGeom>
          <a:solidFill>
            <a:srgbClr val="F3F3F3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5"/>
          <p:cNvSpPr txBox="1">
            <a:spLocks noGrp="1"/>
          </p:cNvSpPr>
          <p:nvPr>
            <p:ph type="subTitle" idx="4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  <p:sp>
        <p:nvSpPr>
          <p:cNvPr id="213" name="Google Shape;213;p35"/>
          <p:cNvSpPr txBox="1">
            <a:spLocks noGrp="1"/>
          </p:cNvSpPr>
          <p:nvPr>
            <p:ph type="subTitle" idx="2"/>
          </p:nvPr>
        </p:nvSpPr>
        <p:spPr>
          <a:xfrm>
            <a:off x="934666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</a:t>
            </a:r>
            <a:endParaRPr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sp>
        <p:nvSpPr>
          <p:cNvPr id="214" name="Google Shape;214;p35"/>
          <p:cNvSpPr txBox="1">
            <a:spLocks noGrp="1"/>
          </p:cNvSpPr>
          <p:nvPr>
            <p:ph type="subTitle" idx="3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Solution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7"/>
          <p:cNvPicPr preferRelativeResize="0"/>
          <p:nvPr/>
        </p:nvPicPr>
        <p:blipFill rotWithShape="1">
          <a:blip r:embed="rId3">
            <a:alphaModFix/>
          </a:blip>
          <a:srcRect b="38099"/>
          <a:stretch/>
        </p:blipFill>
        <p:spPr>
          <a:xfrm flipH="1">
            <a:off x="-7502" y="0"/>
            <a:ext cx="9139252" cy="3183724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7"/>
          <p:cNvSpPr txBox="1">
            <a:spLocks noGrp="1"/>
          </p:cNvSpPr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Them</a:t>
            </a:r>
            <a:endParaRPr/>
          </a:p>
        </p:txBody>
      </p:sp>
      <p:sp>
        <p:nvSpPr>
          <p:cNvPr id="247" name="Google Shape;247;p37"/>
          <p:cNvSpPr txBox="1">
            <a:spLocks noGrp="1"/>
          </p:cNvSpPr>
          <p:nvPr>
            <p:ph type="subTitle" idx="1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/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7"/>
          <p:cNvSpPr/>
          <p:nvPr/>
        </p:nvSpPr>
        <p:spPr>
          <a:xfrm>
            <a:off x="4865225" y="1567725"/>
            <a:ext cx="4926300" cy="2925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ctrTitle" idx="3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</a:t>
            </a:r>
            <a:endParaRPr/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2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46"/>
          <p:cNvPicPr preferRelativeResize="0"/>
          <p:nvPr/>
        </p:nvPicPr>
        <p:blipFill rotWithShape="1">
          <a:blip r:embed="rId3">
            <a:alphaModFix/>
          </a:blip>
          <a:srcRect l="25445" t="44593" b="27218"/>
          <a:stretch/>
        </p:blipFill>
        <p:spPr>
          <a:xfrm flipH="1">
            <a:off x="2375" y="1180250"/>
            <a:ext cx="9139252" cy="19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46"/>
          <p:cNvSpPr txBox="1"/>
          <p:nvPr/>
        </p:nvSpPr>
        <p:spPr>
          <a:xfrm>
            <a:off x="1809375" y="2564975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Basic</a:t>
            </a:r>
            <a:endParaRPr sz="120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2" name="Google Shape;462;p46"/>
          <p:cNvSpPr txBox="1"/>
          <p:nvPr/>
        </p:nvSpPr>
        <p:spPr>
          <a:xfrm>
            <a:off x="6347025" y="2564975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Premium</a:t>
            </a:r>
            <a:endParaRPr sz="120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3" name="Google Shape;463;p46"/>
          <p:cNvSpPr txBox="1"/>
          <p:nvPr/>
        </p:nvSpPr>
        <p:spPr>
          <a:xfrm>
            <a:off x="4078196" y="2564975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Pro</a:t>
            </a:r>
            <a:endParaRPr sz="120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4" name="Google Shape;464;p46"/>
          <p:cNvSpPr txBox="1"/>
          <p:nvPr/>
        </p:nvSpPr>
        <p:spPr>
          <a:xfrm>
            <a:off x="1526324" y="3604588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Despite being red, Mars is a cold place, not hot. It’s full of iron oxide dust, giving the planet its reddish cast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5" name="Google Shape;465;p46"/>
          <p:cNvSpPr txBox="1"/>
          <p:nvPr/>
        </p:nvSpPr>
        <p:spPr>
          <a:xfrm>
            <a:off x="3795145" y="3604588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Yes, Saturn is the ringed one. This planet is a gas giant, composed mostly of hydrogen and helium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6" name="Google Shape;466;p46"/>
          <p:cNvSpPr txBox="1"/>
          <p:nvPr/>
        </p:nvSpPr>
        <p:spPr>
          <a:xfrm>
            <a:off x="6063974" y="3604588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Jupiter is a gas giant and the biggest planet in our Solar System. It’s the fourth-brightest object in the sky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67" name="Google Shape;467;p46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Plans</a:t>
            </a:r>
            <a:endParaRPr/>
          </a:p>
        </p:txBody>
      </p:sp>
      <p:grpSp>
        <p:nvGrpSpPr>
          <p:cNvPr id="468" name="Google Shape;468;p46"/>
          <p:cNvGrpSpPr/>
          <p:nvPr/>
        </p:nvGrpSpPr>
        <p:grpSpPr>
          <a:xfrm>
            <a:off x="6694396" y="3257292"/>
            <a:ext cx="292865" cy="305830"/>
            <a:chOff x="777325" y="4362850"/>
            <a:chExt cx="188350" cy="196675"/>
          </a:xfrm>
        </p:grpSpPr>
        <p:sp>
          <p:nvSpPr>
            <p:cNvPr id="469" name="Google Shape;469;p46"/>
            <p:cNvSpPr/>
            <p:nvPr/>
          </p:nvSpPr>
          <p:spPr>
            <a:xfrm>
              <a:off x="777325" y="4362850"/>
              <a:ext cx="188350" cy="196675"/>
            </a:xfrm>
            <a:custGeom>
              <a:avLst/>
              <a:gdLst/>
              <a:ahLst/>
              <a:cxnLst/>
              <a:rect l="l" t="t" r="r" b="b"/>
              <a:pathLst>
                <a:path w="7534" h="7867" extrusionOk="0">
                  <a:moveTo>
                    <a:pt x="5826" y="233"/>
                  </a:moveTo>
                  <a:lnTo>
                    <a:pt x="4167" y="2551"/>
                  </a:lnTo>
                  <a:lnTo>
                    <a:pt x="3931" y="2221"/>
                  </a:lnTo>
                  <a:lnTo>
                    <a:pt x="5354" y="233"/>
                  </a:lnTo>
                  <a:close/>
                  <a:moveTo>
                    <a:pt x="6109" y="231"/>
                  </a:moveTo>
                  <a:lnTo>
                    <a:pt x="6578" y="233"/>
                  </a:lnTo>
                  <a:lnTo>
                    <a:pt x="4542" y="3076"/>
                  </a:lnTo>
                  <a:lnTo>
                    <a:pt x="4309" y="2748"/>
                  </a:lnTo>
                  <a:lnTo>
                    <a:pt x="6109" y="231"/>
                  </a:lnTo>
                  <a:close/>
                  <a:moveTo>
                    <a:pt x="1509" y="233"/>
                  </a:moveTo>
                  <a:lnTo>
                    <a:pt x="3552" y="3086"/>
                  </a:lnTo>
                  <a:cubicBezTo>
                    <a:pt x="3512" y="3108"/>
                    <a:pt x="3476" y="3135"/>
                    <a:pt x="3444" y="3167"/>
                  </a:cubicBezTo>
                  <a:cubicBezTo>
                    <a:pt x="3394" y="3216"/>
                    <a:pt x="3328" y="3242"/>
                    <a:pt x="3259" y="3242"/>
                  </a:cubicBezTo>
                  <a:cubicBezTo>
                    <a:pt x="3235" y="3242"/>
                    <a:pt x="3211" y="3238"/>
                    <a:pt x="3187" y="3232"/>
                  </a:cubicBezTo>
                  <a:lnTo>
                    <a:pt x="1041" y="233"/>
                  </a:lnTo>
                  <a:close/>
                  <a:moveTo>
                    <a:pt x="1792" y="231"/>
                  </a:moveTo>
                  <a:lnTo>
                    <a:pt x="2224" y="233"/>
                  </a:lnTo>
                  <a:lnTo>
                    <a:pt x="4374" y="3236"/>
                  </a:lnTo>
                  <a:cubicBezTo>
                    <a:pt x="4355" y="3240"/>
                    <a:pt x="4337" y="3242"/>
                    <a:pt x="4318" y="3242"/>
                  </a:cubicBezTo>
                  <a:cubicBezTo>
                    <a:pt x="4250" y="3242"/>
                    <a:pt x="4184" y="3216"/>
                    <a:pt x="4134" y="3167"/>
                  </a:cubicBezTo>
                  <a:cubicBezTo>
                    <a:pt x="4043" y="3076"/>
                    <a:pt x="3919" y="3024"/>
                    <a:pt x="3791" y="3024"/>
                  </a:cubicBezTo>
                  <a:lnTo>
                    <a:pt x="1792" y="231"/>
                  </a:lnTo>
                  <a:close/>
                  <a:moveTo>
                    <a:pt x="758" y="233"/>
                  </a:moveTo>
                  <a:lnTo>
                    <a:pt x="2885" y="3206"/>
                  </a:lnTo>
                  <a:cubicBezTo>
                    <a:pt x="2765" y="3233"/>
                    <a:pt x="2660" y="3304"/>
                    <a:pt x="2592" y="3405"/>
                  </a:cubicBezTo>
                  <a:lnTo>
                    <a:pt x="321" y="233"/>
                  </a:lnTo>
                  <a:close/>
                  <a:moveTo>
                    <a:pt x="7257" y="231"/>
                  </a:moveTo>
                  <a:lnTo>
                    <a:pt x="4988" y="3405"/>
                  </a:lnTo>
                  <a:cubicBezTo>
                    <a:pt x="4925" y="3314"/>
                    <a:pt x="4832" y="3247"/>
                    <a:pt x="4727" y="3214"/>
                  </a:cubicBezTo>
                  <a:lnTo>
                    <a:pt x="6860" y="231"/>
                  </a:lnTo>
                  <a:close/>
                  <a:moveTo>
                    <a:pt x="3789" y="3256"/>
                  </a:moveTo>
                  <a:cubicBezTo>
                    <a:pt x="3855" y="3256"/>
                    <a:pt x="3922" y="3281"/>
                    <a:pt x="3973" y="3331"/>
                  </a:cubicBezTo>
                  <a:cubicBezTo>
                    <a:pt x="4066" y="3424"/>
                    <a:pt x="4191" y="3473"/>
                    <a:pt x="4319" y="3473"/>
                  </a:cubicBezTo>
                  <a:cubicBezTo>
                    <a:pt x="4377" y="3473"/>
                    <a:pt x="4435" y="3463"/>
                    <a:pt x="4491" y="3442"/>
                  </a:cubicBezTo>
                  <a:cubicBezTo>
                    <a:pt x="4522" y="3430"/>
                    <a:pt x="4553" y="3424"/>
                    <a:pt x="4584" y="3424"/>
                  </a:cubicBezTo>
                  <a:cubicBezTo>
                    <a:pt x="4688" y="3424"/>
                    <a:pt x="4786" y="3487"/>
                    <a:pt x="4826" y="3590"/>
                  </a:cubicBezTo>
                  <a:cubicBezTo>
                    <a:pt x="4829" y="3599"/>
                    <a:pt x="4833" y="3607"/>
                    <a:pt x="4837" y="3617"/>
                  </a:cubicBezTo>
                  <a:cubicBezTo>
                    <a:pt x="4894" y="3751"/>
                    <a:pt x="4987" y="3802"/>
                    <a:pt x="4987" y="3802"/>
                  </a:cubicBezTo>
                  <a:cubicBezTo>
                    <a:pt x="5065" y="3862"/>
                    <a:pt x="5157" y="3895"/>
                    <a:pt x="5256" y="3901"/>
                  </a:cubicBezTo>
                  <a:cubicBezTo>
                    <a:pt x="5397" y="3909"/>
                    <a:pt x="5507" y="4031"/>
                    <a:pt x="5501" y="4174"/>
                  </a:cubicBezTo>
                  <a:cubicBezTo>
                    <a:pt x="5491" y="4365"/>
                    <a:pt x="5595" y="4546"/>
                    <a:pt x="5766" y="4633"/>
                  </a:cubicBezTo>
                  <a:cubicBezTo>
                    <a:pt x="5892" y="4699"/>
                    <a:pt x="5942" y="4854"/>
                    <a:pt x="5879" y="4982"/>
                  </a:cubicBezTo>
                  <a:cubicBezTo>
                    <a:pt x="5791" y="5153"/>
                    <a:pt x="5814" y="5360"/>
                    <a:pt x="5934" y="5509"/>
                  </a:cubicBezTo>
                  <a:cubicBezTo>
                    <a:pt x="6023" y="5621"/>
                    <a:pt x="6006" y="5783"/>
                    <a:pt x="5895" y="5873"/>
                  </a:cubicBezTo>
                  <a:cubicBezTo>
                    <a:pt x="5747" y="5995"/>
                    <a:pt x="5682" y="6192"/>
                    <a:pt x="5732" y="6378"/>
                  </a:cubicBezTo>
                  <a:cubicBezTo>
                    <a:pt x="5767" y="6516"/>
                    <a:pt x="5686" y="6658"/>
                    <a:pt x="5549" y="6695"/>
                  </a:cubicBezTo>
                  <a:cubicBezTo>
                    <a:pt x="5363" y="6745"/>
                    <a:pt x="5225" y="6900"/>
                    <a:pt x="5194" y="7090"/>
                  </a:cubicBezTo>
                  <a:cubicBezTo>
                    <a:pt x="5172" y="7217"/>
                    <a:pt x="5062" y="7307"/>
                    <a:pt x="4937" y="7307"/>
                  </a:cubicBezTo>
                  <a:cubicBezTo>
                    <a:pt x="4924" y="7307"/>
                    <a:pt x="4911" y="7306"/>
                    <a:pt x="4898" y="7304"/>
                  </a:cubicBezTo>
                  <a:cubicBezTo>
                    <a:pt x="4873" y="7300"/>
                    <a:pt x="4847" y="7298"/>
                    <a:pt x="4822" y="7298"/>
                  </a:cubicBezTo>
                  <a:cubicBezTo>
                    <a:pt x="4659" y="7298"/>
                    <a:pt x="4504" y="7380"/>
                    <a:pt x="4413" y="7519"/>
                  </a:cubicBezTo>
                  <a:cubicBezTo>
                    <a:pt x="4362" y="7595"/>
                    <a:pt x="4279" y="7637"/>
                    <a:pt x="4194" y="7637"/>
                  </a:cubicBezTo>
                  <a:cubicBezTo>
                    <a:pt x="4146" y="7637"/>
                    <a:pt x="4098" y="7624"/>
                    <a:pt x="4055" y="7596"/>
                  </a:cubicBezTo>
                  <a:cubicBezTo>
                    <a:pt x="3974" y="7543"/>
                    <a:pt x="3882" y="7517"/>
                    <a:pt x="3790" y="7517"/>
                  </a:cubicBezTo>
                  <a:cubicBezTo>
                    <a:pt x="3698" y="7517"/>
                    <a:pt x="3605" y="7543"/>
                    <a:pt x="3525" y="7596"/>
                  </a:cubicBezTo>
                  <a:cubicBezTo>
                    <a:pt x="3481" y="7624"/>
                    <a:pt x="3433" y="7637"/>
                    <a:pt x="3385" y="7637"/>
                  </a:cubicBezTo>
                  <a:cubicBezTo>
                    <a:pt x="3300" y="7637"/>
                    <a:pt x="3217" y="7595"/>
                    <a:pt x="3167" y="7519"/>
                  </a:cubicBezTo>
                  <a:cubicBezTo>
                    <a:pt x="3074" y="7380"/>
                    <a:pt x="2919" y="7298"/>
                    <a:pt x="2756" y="7298"/>
                  </a:cubicBezTo>
                  <a:cubicBezTo>
                    <a:pt x="2731" y="7298"/>
                    <a:pt x="2706" y="7300"/>
                    <a:pt x="2681" y="7304"/>
                  </a:cubicBezTo>
                  <a:cubicBezTo>
                    <a:pt x="2667" y="7306"/>
                    <a:pt x="2654" y="7307"/>
                    <a:pt x="2642" y="7307"/>
                  </a:cubicBezTo>
                  <a:cubicBezTo>
                    <a:pt x="2517" y="7307"/>
                    <a:pt x="2406" y="7215"/>
                    <a:pt x="2386" y="7088"/>
                  </a:cubicBezTo>
                  <a:cubicBezTo>
                    <a:pt x="2353" y="6899"/>
                    <a:pt x="2215" y="6745"/>
                    <a:pt x="2030" y="6694"/>
                  </a:cubicBezTo>
                  <a:cubicBezTo>
                    <a:pt x="1893" y="6656"/>
                    <a:pt x="1812" y="6515"/>
                    <a:pt x="1847" y="6378"/>
                  </a:cubicBezTo>
                  <a:cubicBezTo>
                    <a:pt x="1896" y="6192"/>
                    <a:pt x="1831" y="5995"/>
                    <a:pt x="1683" y="5873"/>
                  </a:cubicBezTo>
                  <a:cubicBezTo>
                    <a:pt x="1573" y="5783"/>
                    <a:pt x="1555" y="5621"/>
                    <a:pt x="1645" y="5509"/>
                  </a:cubicBezTo>
                  <a:cubicBezTo>
                    <a:pt x="1765" y="5360"/>
                    <a:pt x="1787" y="5153"/>
                    <a:pt x="1701" y="4982"/>
                  </a:cubicBezTo>
                  <a:cubicBezTo>
                    <a:pt x="1636" y="4854"/>
                    <a:pt x="1687" y="4699"/>
                    <a:pt x="1814" y="4633"/>
                  </a:cubicBezTo>
                  <a:cubicBezTo>
                    <a:pt x="1985" y="4546"/>
                    <a:pt x="2088" y="4365"/>
                    <a:pt x="2079" y="4174"/>
                  </a:cubicBezTo>
                  <a:cubicBezTo>
                    <a:pt x="2072" y="4031"/>
                    <a:pt x="2181" y="3910"/>
                    <a:pt x="2324" y="3902"/>
                  </a:cubicBezTo>
                  <a:cubicBezTo>
                    <a:pt x="2473" y="3893"/>
                    <a:pt x="2609" y="3817"/>
                    <a:pt x="2695" y="3695"/>
                  </a:cubicBezTo>
                  <a:lnTo>
                    <a:pt x="2701" y="3689"/>
                  </a:lnTo>
                  <a:cubicBezTo>
                    <a:pt x="2722" y="3658"/>
                    <a:pt x="2740" y="3625"/>
                    <a:pt x="2753" y="3590"/>
                  </a:cubicBezTo>
                  <a:cubicBezTo>
                    <a:pt x="2793" y="3487"/>
                    <a:pt x="2890" y="3424"/>
                    <a:pt x="2994" y="3424"/>
                  </a:cubicBezTo>
                  <a:cubicBezTo>
                    <a:pt x="3025" y="3424"/>
                    <a:pt x="3056" y="3430"/>
                    <a:pt x="3087" y="3442"/>
                  </a:cubicBezTo>
                  <a:cubicBezTo>
                    <a:pt x="3144" y="3463"/>
                    <a:pt x="3202" y="3473"/>
                    <a:pt x="3260" y="3473"/>
                  </a:cubicBezTo>
                  <a:cubicBezTo>
                    <a:pt x="3388" y="3473"/>
                    <a:pt x="3512" y="3424"/>
                    <a:pt x="3607" y="3331"/>
                  </a:cubicBezTo>
                  <a:cubicBezTo>
                    <a:pt x="3657" y="3281"/>
                    <a:pt x="3723" y="3256"/>
                    <a:pt x="3789" y="3256"/>
                  </a:cubicBezTo>
                  <a:close/>
                  <a:moveTo>
                    <a:pt x="252" y="1"/>
                  </a:moveTo>
                  <a:cubicBezTo>
                    <a:pt x="93" y="1"/>
                    <a:pt x="0" y="181"/>
                    <a:pt x="93" y="311"/>
                  </a:cubicBezTo>
                  <a:lnTo>
                    <a:pt x="2457" y="3615"/>
                  </a:lnTo>
                  <a:cubicBezTo>
                    <a:pt x="2415" y="3648"/>
                    <a:pt x="2364" y="3668"/>
                    <a:pt x="2310" y="3671"/>
                  </a:cubicBezTo>
                  <a:cubicBezTo>
                    <a:pt x="2042" y="3687"/>
                    <a:pt x="1837" y="3916"/>
                    <a:pt x="1849" y="4185"/>
                  </a:cubicBezTo>
                  <a:cubicBezTo>
                    <a:pt x="1853" y="4286"/>
                    <a:pt x="1799" y="4381"/>
                    <a:pt x="1707" y="4428"/>
                  </a:cubicBezTo>
                  <a:cubicBezTo>
                    <a:pt x="1469" y="4551"/>
                    <a:pt x="1375" y="4843"/>
                    <a:pt x="1495" y="5084"/>
                  </a:cubicBezTo>
                  <a:cubicBezTo>
                    <a:pt x="1540" y="5176"/>
                    <a:pt x="1528" y="5285"/>
                    <a:pt x="1465" y="5364"/>
                  </a:cubicBezTo>
                  <a:cubicBezTo>
                    <a:pt x="1297" y="5574"/>
                    <a:pt x="1329" y="5880"/>
                    <a:pt x="1538" y="6051"/>
                  </a:cubicBezTo>
                  <a:cubicBezTo>
                    <a:pt x="1616" y="6115"/>
                    <a:pt x="1649" y="6220"/>
                    <a:pt x="1624" y="6318"/>
                  </a:cubicBezTo>
                  <a:cubicBezTo>
                    <a:pt x="1557" y="6578"/>
                    <a:pt x="1710" y="6845"/>
                    <a:pt x="1970" y="6916"/>
                  </a:cubicBezTo>
                  <a:cubicBezTo>
                    <a:pt x="2068" y="6943"/>
                    <a:pt x="2141" y="7025"/>
                    <a:pt x="2157" y="7125"/>
                  </a:cubicBezTo>
                  <a:cubicBezTo>
                    <a:pt x="2197" y="7365"/>
                    <a:pt x="2406" y="7537"/>
                    <a:pt x="2642" y="7537"/>
                  </a:cubicBezTo>
                  <a:cubicBezTo>
                    <a:pt x="2666" y="7537"/>
                    <a:pt x="2691" y="7535"/>
                    <a:pt x="2716" y="7531"/>
                  </a:cubicBezTo>
                  <a:cubicBezTo>
                    <a:pt x="2729" y="7529"/>
                    <a:pt x="2743" y="7528"/>
                    <a:pt x="2756" y="7528"/>
                  </a:cubicBezTo>
                  <a:cubicBezTo>
                    <a:pt x="2843" y="7528"/>
                    <a:pt x="2925" y="7572"/>
                    <a:pt x="2973" y="7646"/>
                  </a:cubicBezTo>
                  <a:cubicBezTo>
                    <a:pt x="3067" y="7789"/>
                    <a:pt x="3224" y="7867"/>
                    <a:pt x="3384" y="7867"/>
                  </a:cubicBezTo>
                  <a:cubicBezTo>
                    <a:pt x="3475" y="7867"/>
                    <a:pt x="3567" y="7842"/>
                    <a:pt x="3648" y="7790"/>
                  </a:cubicBezTo>
                  <a:cubicBezTo>
                    <a:pt x="3692" y="7762"/>
                    <a:pt x="3740" y="7748"/>
                    <a:pt x="3789" y="7748"/>
                  </a:cubicBezTo>
                  <a:cubicBezTo>
                    <a:pt x="3838" y="7748"/>
                    <a:pt x="3887" y="7762"/>
                    <a:pt x="3930" y="7790"/>
                  </a:cubicBezTo>
                  <a:cubicBezTo>
                    <a:pt x="4012" y="7842"/>
                    <a:pt x="4103" y="7867"/>
                    <a:pt x="4194" y="7867"/>
                  </a:cubicBezTo>
                  <a:cubicBezTo>
                    <a:pt x="4354" y="7867"/>
                    <a:pt x="4511" y="7789"/>
                    <a:pt x="4606" y="7646"/>
                  </a:cubicBezTo>
                  <a:cubicBezTo>
                    <a:pt x="4653" y="7572"/>
                    <a:pt x="4736" y="7528"/>
                    <a:pt x="4822" y="7528"/>
                  </a:cubicBezTo>
                  <a:cubicBezTo>
                    <a:pt x="4836" y="7528"/>
                    <a:pt x="4849" y="7529"/>
                    <a:pt x="4863" y="7531"/>
                  </a:cubicBezTo>
                  <a:cubicBezTo>
                    <a:pt x="4887" y="7535"/>
                    <a:pt x="4912" y="7537"/>
                    <a:pt x="4937" y="7537"/>
                  </a:cubicBezTo>
                  <a:cubicBezTo>
                    <a:pt x="5173" y="7537"/>
                    <a:pt x="5381" y="7365"/>
                    <a:pt x="5421" y="7125"/>
                  </a:cubicBezTo>
                  <a:cubicBezTo>
                    <a:pt x="5437" y="7025"/>
                    <a:pt x="5511" y="6943"/>
                    <a:pt x="5610" y="6916"/>
                  </a:cubicBezTo>
                  <a:cubicBezTo>
                    <a:pt x="5868" y="6845"/>
                    <a:pt x="6023" y="6578"/>
                    <a:pt x="5954" y="6318"/>
                  </a:cubicBezTo>
                  <a:cubicBezTo>
                    <a:pt x="5929" y="6220"/>
                    <a:pt x="5962" y="6115"/>
                    <a:pt x="6042" y="6051"/>
                  </a:cubicBezTo>
                  <a:cubicBezTo>
                    <a:pt x="6249" y="5880"/>
                    <a:pt x="6281" y="5574"/>
                    <a:pt x="6113" y="5364"/>
                  </a:cubicBezTo>
                  <a:cubicBezTo>
                    <a:pt x="6050" y="5285"/>
                    <a:pt x="6038" y="5176"/>
                    <a:pt x="6084" y="5084"/>
                  </a:cubicBezTo>
                  <a:cubicBezTo>
                    <a:pt x="6205" y="4844"/>
                    <a:pt x="6109" y="4551"/>
                    <a:pt x="5871" y="4428"/>
                  </a:cubicBezTo>
                  <a:cubicBezTo>
                    <a:pt x="5781" y="4381"/>
                    <a:pt x="5726" y="4286"/>
                    <a:pt x="5730" y="4185"/>
                  </a:cubicBezTo>
                  <a:cubicBezTo>
                    <a:pt x="5743" y="3916"/>
                    <a:pt x="5537" y="3687"/>
                    <a:pt x="5268" y="3672"/>
                  </a:cubicBezTo>
                  <a:cubicBezTo>
                    <a:pt x="5214" y="3668"/>
                    <a:pt x="5163" y="3649"/>
                    <a:pt x="5121" y="3615"/>
                  </a:cubicBezTo>
                  <a:lnTo>
                    <a:pt x="7486" y="311"/>
                  </a:lnTo>
                  <a:cubicBezTo>
                    <a:pt x="7528" y="251"/>
                    <a:pt x="7533" y="172"/>
                    <a:pt x="7501" y="107"/>
                  </a:cubicBezTo>
                  <a:cubicBezTo>
                    <a:pt x="7467" y="43"/>
                    <a:pt x="7400" y="1"/>
                    <a:pt x="7326" y="1"/>
                  </a:cubicBezTo>
                  <a:lnTo>
                    <a:pt x="5336" y="1"/>
                  </a:lnTo>
                  <a:cubicBezTo>
                    <a:pt x="5273" y="1"/>
                    <a:pt x="5214" y="32"/>
                    <a:pt x="5178" y="83"/>
                  </a:cubicBezTo>
                  <a:lnTo>
                    <a:pt x="3790" y="2023"/>
                  </a:lnTo>
                  <a:lnTo>
                    <a:pt x="2402" y="83"/>
                  </a:lnTo>
                  <a:cubicBezTo>
                    <a:pt x="2364" y="32"/>
                    <a:pt x="2306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6"/>
            <p:cNvSpPr/>
            <p:nvPr/>
          </p:nvSpPr>
          <p:spPr>
            <a:xfrm>
              <a:off x="825875" y="4452475"/>
              <a:ext cx="92375" cy="42775"/>
            </a:xfrm>
            <a:custGeom>
              <a:avLst/>
              <a:gdLst/>
              <a:ahLst/>
              <a:cxnLst/>
              <a:rect l="l" t="t" r="r" b="b"/>
              <a:pathLst>
                <a:path w="3695" h="1711" extrusionOk="0">
                  <a:moveTo>
                    <a:pt x="1848" y="1"/>
                  </a:moveTo>
                  <a:cubicBezTo>
                    <a:pt x="931" y="1"/>
                    <a:pt x="150" y="670"/>
                    <a:pt x="10" y="1576"/>
                  </a:cubicBezTo>
                  <a:cubicBezTo>
                    <a:pt x="1" y="1638"/>
                    <a:pt x="44" y="1697"/>
                    <a:pt x="107" y="1706"/>
                  </a:cubicBezTo>
                  <a:cubicBezTo>
                    <a:pt x="113" y="1708"/>
                    <a:pt x="119" y="1708"/>
                    <a:pt x="125" y="1708"/>
                  </a:cubicBezTo>
                  <a:cubicBezTo>
                    <a:pt x="181" y="1708"/>
                    <a:pt x="230" y="1666"/>
                    <a:pt x="239" y="1609"/>
                  </a:cubicBezTo>
                  <a:cubicBezTo>
                    <a:pt x="362" y="817"/>
                    <a:pt x="1044" y="231"/>
                    <a:pt x="1848" y="231"/>
                  </a:cubicBezTo>
                  <a:cubicBezTo>
                    <a:pt x="2650" y="231"/>
                    <a:pt x="3334" y="817"/>
                    <a:pt x="3456" y="1609"/>
                  </a:cubicBezTo>
                  <a:cubicBezTo>
                    <a:pt x="3464" y="1668"/>
                    <a:pt x="3513" y="1710"/>
                    <a:pt x="3571" y="1710"/>
                  </a:cubicBezTo>
                  <a:cubicBezTo>
                    <a:pt x="3577" y="1710"/>
                    <a:pt x="3583" y="1710"/>
                    <a:pt x="3588" y="1709"/>
                  </a:cubicBezTo>
                  <a:cubicBezTo>
                    <a:pt x="3652" y="1700"/>
                    <a:pt x="3695" y="1639"/>
                    <a:pt x="3684" y="1576"/>
                  </a:cubicBezTo>
                  <a:cubicBezTo>
                    <a:pt x="3544" y="670"/>
                    <a:pt x="2765" y="1"/>
                    <a:pt x="1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6"/>
            <p:cNvSpPr/>
            <p:nvPr/>
          </p:nvSpPr>
          <p:spPr>
            <a:xfrm>
              <a:off x="825850" y="4502700"/>
              <a:ext cx="92375" cy="42725"/>
            </a:xfrm>
            <a:custGeom>
              <a:avLst/>
              <a:gdLst/>
              <a:ahLst/>
              <a:cxnLst/>
              <a:rect l="l" t="t" r="r" b="b"/>
              <a:pathLst>
                <a:path w="3695" h="1709" extrusionOk="0">
                  <a:moveTo>
                    <a:pt x="3571" y="0"/>
                  </a:moveTo>
                  <a:cubicBezTo>
                    <a:pt x="3516" y="0"/>
                    <a:pt x="3466" y="41"/>
                    <a:pt x="3457" y="97"/>
                  </a:cubicBezTo>
                  <a:cubicBezTo>
                    <a:pt x="3335" y="890"/>
                    <a:pt x="2652" y="1476"/>
                    <a:pt x="1850" y="1477"/>
                  </a:cubicBezTo>
                  <a:cubicBezTo>
                    <a:pt x="1849" y="1477"/>
                    <a:pt x="1848" y="1477"/>
                    <a:pt x="1847" y="1477"/>
                  </a:cubicBezTo>
                  <a:cubicBezTo>
                    <a:pt x="1048" y="1477"/>
                    <a:pt x="365" y="894"/>
                    <a:pt x="240" y="103"/>
                  </a:cubicBezTo>
                  <a:cubicBezTo>
                    <a:pt x="233" y="44"/>
                    <a:pt x="184" y="1"/>
                    <a:pt x="127" y="1"/>
                  </a:cubicBezTo>
                  <a:cubicBezTo>
                    <a:pt x="121" y="1"/>
                    <a:pt x="115" y="2"/>
                    <a:pt x="108" y="3"/>
                  </a:cubicBezTo>
                  <a:cubicBezTo>
                    <a:pt x="44" y="12"/>
                    <a:pt x="1" y="74"/>
                    <a:pt x="13" y="138"/>
                  </a:cubicBezTo>
                  <a:cubicBezTo>
                    <a:pt x="154" y="1043"/>
                    <a:pt x="933" y="1708"/>
                    <a:pt x="1849" y="1708"/>
                  </a:cubicBezTo>
                  <a:cubicBezTo>
                    <a:pt x="1850" y="1708"/>
                    <a:pt x="1851" y="1708"/>
                    <a:pt x="1851" y="1708"/>
                  </a:cubicBezTo>
                  <a:cubicBezTo>
                    <a:pt x="2767" y="1707"/>
                    <a:pt x="3545" y="1038"/>
                    <a:pt x="3685" y="132"/>
                  </a:cubicBezTo>
                  <a:cubicBezTo>
                    <a:pt x="3694" y="69"/>
                    <a:pt x="3651" y="11"/>
                    <a:pt x="3588" y="2"/>
                  </a:cubicBezTo>
                  <a:cubicBezTo>
                    <a:pt x="3582" y="1"/>
                    <a:pt x="3577" y="0"/>
                    <a:pt x="3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6"/>
            <p:cNvSpPr/>
            <p:nvPr/>
          </p:nvSpPr>
          <p:spPr>
            <a:xfrm>
              <a:off x="863400" y="4479325"/>
              <a:ext cx="10675" cy="39200"/>
            </a:xfrm>
            <a:custGeom>
              <a:avLst/>
              <a:gdLst/>
              <a:ahLst/>
              <a:cxnLst/>
              <a:rect l="l" t="t" r="r" b="b"/>
              <a:pathLst>
                <a:path w="427" h="1568" extrusionOk="0">
                  <a:moveTo>
                    <a:pt x="322" y="1"/>
                  </a:moveTo>
                  <a:cubicBezTo>
                    <a:pt x="301" y="1"/>
                    <a:pt x="283" y="10"/>
                    <a:pt x="269" y="25"/>
                  </a:cubicBezTo>
                  <a:lnTo>
                    <a:pt x="45" y="238"/>
                  </a:lnTo>
                  <a:cubicBezTo>
                    <a:pt x="18" y="259"/>
                    <a:pt x="1" y="292"/>
                    <a:pt x="1" y="327"/>
                  </a:cubicBezTo>
                  <a:cubicBezTo>
                    <a:pt x="1" y="371"/>
                    <a:pt x="33" y="418"/>
                    <a:pt x="78" y="418"/>
                  </a:cubicBezTo>
                  <a:cubicBezTo>
                    <a:pt x="95" y="417"/>
                    <a:pt x="113" y="409"/>
                    <a:pt x="125" y="397"/>
                  </a:cubicBezTo>
                  <a:lnTo>
                    <a:pt x="200" y="303"/>
                  </a:lnTo>
                  <a:lnTo>
                    <a:pt x="200" y="1493"/>
                  </a:lnTo>
                  <a:cubicBezTo>
                    <a:pt x="200" y="1542"/>
                    <a:pt x="255" y="1568"/>
                    <a:pt x="313" y="1568"/>
                  </a:cubicBezTo>
                  <a:cubicBezTo>
                    <a:pt x="371" y="1568"/>
                    <a:pt x="426" y="1542"/>
                    <a:pt x="426" y="1493"/>
                  </a:cubicBezTo>
                  <a:lnTo>
                    <a:pt x="426" y="75"/>
                  </a:lnTo>
                  <a:cubicBezTo>
                    <a:pt x="426" y="29"/>
                    <a:pt x="374" y="1"/>
                    <a:pt x="327" y="1"/>
                  </a:cubicBezTo>
                  <a:cubicBezTo>
                    <a:pt x="325" y="1"/>
                    <a:pt x="324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46"/>
          <p:cNvGrpSpPr/>
          <p:nvPr/>
        </p:nvGrpSpPr>
        <p:grpSpPr>
          <a:xfrm>
            <a:off x="4425570" y="3265815"/>
            <a:ext cx="292852" cy="288778"/>
            <a:chOff x="3429700" y="4971225"/>
            <a:chExt cx="199450" cy="196675"/>
          </a:xfrm>
        </p:grpSpPr>
        <p:sp>
          <p:nvSpPr>
            <p:cNvPr id="474" name="Google Shape;474;p46"/>
            <p:cNvSpPr/>
            <p:nvPr/>
          </p:nvSpPr>
          <p:spPr>
            <a:xfrm>
              <a:off x="3455000" y="5121375"/>
              <a:ext cx="16200" cy="15600"/>
            </a:xfrm>
            <a:custGeom>
              <a:avLst/>
              <a:gdLst/>
              <a:ahLst/>
              <a:cxnLst/>
              <a:rect l="l" t="t" r="r" b="b"/>
              <a:pathLst>
                <a:path w="648" h="624" extrusionOk="0">
                  <a:moveTo>
                    <a:pt x="522" y="0"/>
                  </a:moveTo>
                  <a:cubicBezTo>
                    <a:pt x="492" y="0"/>
                    <a:pt x="463" y="11"/>
                    <a:pt x="441" y="34"/>
                  </a:cubicBezTo>
                  <a:lnTo>
                    <a:pt x="49" y="426"/>
                  </a:lnTo>
                  <a:cubicBezTo>
                    <a:pt x="2" y="471"/>
                    <a:pt x="0" y="545"/>
                    <a:pt x="46" y="590"/>
                  </a:cubicBezTo>
                  <a:cubicBezTo>
                    <a:pt x="69" y="613"/>
                    <a:pt x="98" y="624"/>
                    <a:pt x="128" y="624"/>
                  </a:cubicBezTo>
                  <a:cubicBezTo>
                    <a:pt x="158" y="624"/>
                    <a:pt x="189" y="612"/>
                    <a:pt x="212" y="589"/>
                  </a:cubicBezTo>
                  <a:lnTo>
                    <a:pt x="603" y="197"/>
                  </a:lnTo>
                  <a:cubicBezTo>
                    <a:pt x="648" y="151"/>
                    <a:pt x="648" y="79"/>
                    <a:pt x="603" y="34"/>
                  </a:cubicBezTo>
                  <a:cubicBezTo>
                    <a:pt x="581" y="11"/>
                    <a:pt x="551" y="0"/>
                    <a:pt x="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6"/>
            <p:cNvSpPr/>
            <p:nvPr/>
          </p:nvSpPr>
          <p:spPr>
            <a:xfrm>
              <a:off x="3473250" y="5140400"/>
              <a:ext cx="17000" cy="15600"/>
            </a:xfrm>
            <a:custGeom>
              <a:avLst/>
              <a:gdLst/>
              <a:ahLst/>
              <a:cxnLst/>
              <a:rect l="l" t="t" r="r" b="b"/>
              <a:pathLst>
                <a:path w="680" h="624" extrusionOk="0">
                  <a:moveTo>
                    <a:pt x="554" y="1"/>
                  </a:moveTo>
                  <a:cubicBezTo>
                    <a:pt x="524" y="1"/>
                    <a:pt x="495" y="12"/>
                    <a:pt x="473" y="35"/>
                  </a:cubicBezTo>
                  <a:lnTo>
                    <a:pt x="81" y="427"/>
                  </a:lnTo>
                  <a:cubicBezTo>
                    <a:pt x="1" y="511"/>
                    <a:pt x="76" y="624"/>
                    <a:pt x="165" y="624"/>
                  </a:cubicBezTo>
                  <a:cubicBezTo>
                    <a:pt x="191" y="624"/>
                    <a:pt x="219" y="614"/>
                    <a:pt x="244" y="590"/>
                  </a:cubicBezTo>
                  <a:lnTo>
                    <a:pt x="635" y="198"/>
                  </a:lnTo>
                  <a:cubicBezTo>
                    <a:pt x="680" y="154"/>
                    <a:pt x="680" y="80"/>
                    <a:pt x="635" y="35"/>
                  </a:cubicBezTo>
                  <a:cubicBezTo>
                    <a:pt x="613" y="12"/>
                    <a:pt x="584" y="1"/>
                    <a:pt x="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6"/>
            <p:cNvSpPr/>
            <p:nvPr/>
          </p:nvSpPr>
          <p:spPr>
            <a:xfrm>
              <a:off x="3463725" y="5130875"/>
              <a:ext cx="17000" cy="15600"/>
            </a:xfrm>
            <a:custGeom>
              <a:avLst/>
              <a:gdLst/>
              <a:ahLst/>
              <a:cxnLst/>
              <a:rect l="l" t="t" r="r" b="b"/>
              <a:pathLst>
                <a:path w="680" h="624" extrusionOk="0">
                  <a:moveTo>
                    <a:pt x="554" y="1"/>
                  </a:moveTo>
                  <a:cubicBezTo>
                    <a:pt x="524" y="1"/>
                    <a:pt x="495" y="12"/>
                    <a:pt x="473" y="35"/>
                  </a:cubicBezTo>
                  <a:lnTo>
                    <a:pt x="81" y="427"/>
                  </a:lnTo>
                  <a:cubicBezTo>
                    <a:pt x="1" y="510"/>
                    <a:pt x="76" y="624"/>
                    <a:pt x="165" y="624"/>
                  </a:cubicBezTo>
                  <a:cubicBezTo>
                    <a:pt x="191" y="624"/>
                    <a:pt x="219" y="614"/>
                    <a:pt x="244" y="590"/>
                  </a:cubicBezTo>
                  <a:lnTo>
                    <a:pt x="635" y="198"/>
                  </a:lnTo>
                  <a:cubicBezTo>
                    <a:pt x="680" y="152"/>
                    <a:pt x="680" y="80"/>
                    <a:pt x="635" y="35"/>
                  </a:cubicBezTo>
                  <a:cubicBezTo>
                    <a:pt x="613" y="12"/>
                    <a:pt x="583" y="1"/>
                    <a:pt x="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6"/>
            <p:cNvSpPr/>
            <p:nvPr/>
          </p:nvSpPr>
          <p:spPr>
            <a:xfrm>
              <a:off x="3429700" y="4971225"/>
              <a:ext cx="199450" cy="196675"/>
            </a:xfrm>
            <a:custGeom>
              <a:avLst/>
              <a:gdLst/>
              <a:ahLst/>
              <a:cxnLst/>
              <a:rect l="l" t="t" r="r" b="b"/>
              <a:pathLst>
                <a:path w="7978" h="7867" extrusionOk="0">
                  <a:moveTo>
                    <a:pt x="7709" y="233"/>
                  </a:moveTo>
                  <a:lnTo>
                    <a:pt x="7382" y="1352"/>
                  </a:lnTo>
                  <a:lnTo>
                    <a:pt x="6591" y="560"/>
                  </a:lnTo>
                  <a:lnTo>
                    <a:pt x="7709" y="233"/>
                  </a:lnTo>
                  <a:close/>
                  <a:moveTo>
                    <a:pt x="3332" y="2608"/>
                  </a:moveTo>
                  <a:lnTo>
                    <a:pt x="1922" y="4017"/>
                  </a:lnTo>
                  <a:lnTo>
                    <a:pt x="330" y="3878"/>
                  </a:lnTo>
                  <a:cubicBezTo>
                    <a:pt x="310" y="3877"/>
                    <a:pt x="300" y="3852"/>
                    <a:pt x="315" y="3838"/>
                  </a:cubicBezTo>
                  <a:cubicBezTo>
                    <a:pt x="1004" y="3149"/>
                    <a:pt x="1914" y="2727"/>
                    <a:pt x="2884" y="2645"/>
                  </a:cubicBezTo>
                  <a:lnTo>
                    <a:pt x="3332" y="2608"/>
                  </a:lnTo>
                  <a:close/>
                  <a:moveTo>
                    <a:pt x="1965" y="4298"/>
                  </a:moveTo>
                  <a:lnTo>
                    <a:pt x="2593" y="4927"/>
                  </a:lnTo>
                  <a:lnTo>
                    <a:pt x="2355" y="5164"/>
                  </a:lnTo>
                  <a:lnTo>
                    <a:pt x="1727" y="4537"/>
                  </a:lnTo>
                  <a:lnTo>
                    <a:pt x="1965" y="4298"/>
                  </a:lnTo>
                  <a:close/>
                  <a:moveTo>
                    <a:pt x="1867" y="5002"/>
                  </a:moveTo>
                  <a:lnTo>
                    <a:pt x="2192" y="5327"/>
                  </a:lnTo>
                  <a:lnTo>
                    <a:pt x="1913" y="5607"/>
                  </a:lnTo>
                  <a:cubicBezTo>
                    <a:pt x="1898" y="5622"/>
                    <a:pt x="1885" y="5638"/>
                    <a:pt x="1874" y="5654"/>
                  </a:cubicBezTo>
                  <a:lnTo>
                    <a:pt x="1583" y="5363"/>
                  </a:lnTo>
                  <a:cubicBezTo>
                    <a:pt x="1563" y="5342"/>
                    <a:pt x="1563" y="5308"/>
                    <a:pt x="1583" y="5287"/>
                  </a:cubicBezTo>
                  <a:lnTo>
                    <a:pt x="1867" y="5002"/>
                  </a:lnTo>
                  <a:close/>
                  <a:moveTo>
                    <a:pt x="6339" y="634"/>
                  </a:moveTo>
                  <a:lnTo>
                    <a:pt x="7310" y="1605"/>
                  </a:lnTo>
                  <a:lnTo>
                    <a:pt x="7016" y="2605"/>
                  </a:lnTo>
                  <a:lnTo>
                    <a:pt x="3807" y="5816"/>
                  </a:lnTo>
                  <a:lnTo>
                    <a:pt x="3180" y="5187"/>
                  </a:lnTo>
                  <a:lnTo>
                    <a:pt x="4643" y="3724"/>
                  </a:lnTo>
                  <a:cubicBezTo>
                    <a:pt x="4749" y="3617"/>
                    <a:pt x="4769" y="3437"/>
                    <a:pt x="4632" y="3300"/>
                  </a:cubicBezTo>
                  <a:cubicBezTo>
                    <a:pt x="4575" y="3243"/>
                    <a:pt x="4500" y="3215"/>
                    <a:pt x="4426" y="3215"/>
                  </a:cubicBezTo>
                  <a:cubicBezTo>
                    <a:pt x="4351" y="3215"/>
                    <a:pt x="4277" y="3243"/>
                    <a:pt x="4220" y="3300"/>
                  </a:cubicBezTo>
                  <a:lnTo>
                    <a:pt x="2756" y="4764"/>
                  </a:lnTo>
                  <a:lnTo>
                    <a:pt x="2128" y="4137"/>
                  </a:lnTo>
                  <a:lnTo>
                    <a:pt x="5338" y="926"/>
                  </a:lnTo>
                  <a:lnTo>
                    <a:pt x="6339" y="634"/>
                  </a:lnTo>
                  <a:close/>
                  <a:moveTo>
                    <a:pt x="4427" y="3444"/>
                  </a:moveTo>
                  <a:cubicBezTo>
                    <a:pt x="4481" y="3444"/>
                    <a:pt x="4528" y="3516"/>
                    <a:pt x="4475" y="3565"/>
                  </a:cubicBezTo>
                  <a:lnTo>
                    <a:pt x="2935" y="5105"/>
                  </a:lnTo>
                  <a:cubicBezTo>
                    <a:pt x="2853" y="5190"/>
                    <a:pt x="2251" y="5791"/>
                    <a:pt x="2178" y="5863"/>
                  </a:cubicBezTo>
                  <a:lnTo>
                    <a:pt x="2178" y="5861"/>
                  </a:lnTo>
                  <a:cubicBezTo>
                    <a:pt x="2163" y="5876"/>
                    <a:pt x="2146" y="5883"/>
                    <a:pt x="2130" y="5883"/>
                  </a:cubicBezTo>
                  <a:cubicBezTo>
                    <a:pt x="2077" y="5883"/>
                    <a:pt x="2032" y="5814"/>
                    <a:pt x="2081" y="5764"/>
                  </a:cubicBezTo>
                  <a:lnTo>
                    <a:pt x="4378" y="3468"/>
                  </a:lnTo>
                  <a:cubicBezTo>
                    <a:pt x="4393" y="3451"/>
                    <a:pt x="4411" y="3444"/>
                    <a:pt x="4427" y="3444"/>
                  </a:cubicBezTo>
                  <a:close/>
                  <a:moveTo>
                    <a:pt x="3018" y="5350"/>
                  </a:moveTo>
                  <a:lnTo>
                    <a:pt x="3645" y="5977"/>
                  </a:lnTo>
                  <a:lnTo>
                    <a:pt x="3414" y="6209"/>
                  </a:lnTo>
                  <a:cubicBezTo>
                    <a:pt x="3412" y="6210"/>
                    <a:pt x="3409" y="6211"/>
                    <a:pt x="3407" y="6211"/>
                  </a:cubicBezTo>
                  <a:cubicBezTo>
                    <a:pt x="3404" y="6211"/>
                    <a:pt x="3402" y="6210"/>
                    <a:pt x="3400" y="6209"/>
                  </a:cubicBezTo>
                  <a:lnTo>
                    <a:pt x="2780" y="5588"/>
                  </a:lnTo>
                  <a:lnTo>
                    <a:pt x="3018" y="5350"/>
                  </a:lnTo>
                  <a:close/>
                  <a:moveTo>
                    <a:pt x="2616" y="5751"/>
                  </a:moveTo>
                  <a:lnTo>
                    <a:pt x="2940" y="6075"/>
                  </a:lnTo>
                  <a:lnTo>
                    <a:pt x="2656" y="6359"/>
                  </a:lnTo>
                  <a:cubicBezTo>
                    <a:pt x="2645" y="6370"/>
                    <a:pt x="2631" y="6376"/>
                    <a:pt x="2618" y="6376"/>
                  </a:cubicBezTo>
                  <a:cubicBezTo>
                    <a:pt x="2604" y="6376"/>
                    <a:pt x="2590" y="6370"/>
                    <a:pt x="2579" y="6359"/>
                  </a:cubicBezTo>
                  <a:lnTo>
                    <a:pt x="2289" y="6069"/>
                  </a:lnTo>
                  <a:cubicBezTo>
                    <a:pt x="2305" y="6058"/>
                    <a:pt x="2321" y="6044"/>
                    <a:pt x="2336" y="6030"/>
                  </a:cubicBezTo>
                  <a:lnTo>
                    <a:pt x="2616" y="5751"/>
                  </a:lnTo>
                  <a:close/>
                  <a:moveTo>
                    <a:pt x="7721" y="0"/>
                  </a:moveTo>
                  <a:cubicBezTo>
                    <a:pt x="7700" y="0"/>
                    <a:pt x="7679" y="3"/>
                    <a:pt x="7657" y="10"/>
                  </a:cubicBezTo>
                  <a:lnTo>
                    <a:pt x="5246" y="714"/>
                  </a:lnTo>
                  <a:cubicBezTo>
                    <a:pt x="5227" y="719"/>
                    <a:pt x="5210" y="730"/>
                    <a:pt x="5196" y="743"/>
                  </a:cubicBezTo>
                  <a:lnTo>
                    <a:pt x="3585" y="2355"/>
                  </a:lnTo>
                  <a:lnTo>
                    <a:pt x="2865" y="2415"/>
                  </a:lnTo>
                  <a:cubicBezTo>
                    <a:pt x="1840" y="2501"/>
                    <a:pt x="880" y="2948"/>
                    <a:pt x="152" y="3675"/>
                  </a:cubicBezTo>
                  <a:cubicBezTo>
                    <a:pt x="0" y="3827"/>
                    <a:pt x="96" y="4088"/>
                    <a:pt x="311" y="4107"/>
                  </a:cubicBezTo>
                  <a:lnTo>
                    <a:pt x="1710" y="4230"/>
                  </a:lnTo>
                  <a:lnTo>
                    <a:pt x="1564" y="4375"/>
                  </a:lnTo>
                  <a:cubicBezTo>
                    <a:pt x="1474" y="4465"/>
                    <a:pt x="1474" y="4611"/>
                    <a:pt x="1564" y="4701"/>
                  </a:cubicBezTo>
                  <a:lnTo>
                    <a:pt x="1704" y="4841"/>
                  </a:lnTo>
                  <a:lnTo>
                    <a:pt x="1420" y="5124"/>
                  </a:lnTo>
                  <a:cubicBezTo>
                    <a:pt x="1310" y="5235"/>
                    <a:pt x="1310" y="5416"/>
                    <a:pt x="1420" y="5527"/>
                  </a:cubicBezTo>
                  <a:lnTo>
                    <a:pt x="2416" y="6524"/>
                  </a:lnTo>
                  <a:cubicBezTo>
                    <a:pt x="2472" y="6579"/>
                    <a:pt x="2545" y="6607"/>
                    <a:pt x="2618" y="6607"/>
                  </a:cubicBezTo>
                  <a:cubicBezTo>
                    <a:pt x="2691" y="6607"/>
                    <a:pt x="2764" y="6579"/>
                    <a:pt x="2820" y="6524"/>
                  </a:cubicBezTo>
                  <a:lnTo>
                    <a:pt x="3104" y="6240"/>
                  </a:lnTo>
                  <a:lnTo>
                    <a:pt x="3236" y="6373"/>
                  </a:lnTo>
                  <a:cubicBezTo>
                    <a:pt x="3283" y="6419"/>
                    <a:pt x="3345" y="6443"/>
                    <a:pt x="3407" y="6443"/>
                  </a:cubicBezTo>
                  <a:cubicBezTo>
                    <a:pt x="3468" y="6443"/>
                    <a:pt x="3530" y="6419"/>
                    <a:pt x="3577" y="6373"/>
                  </a:cubicBezTo>
                  <a:lnTo>
                    <a:pt x="3714" y="6236"/>
                  </a:lnTo>
                  <a:lnTo>
                    <a:pt x="3837" y="7634"/>
                  </a:lnTo>
                  <a:cubicBezTo>
                    <a:pt x="3849" y="7777"/>
                    <a:pt x="3968" y="7866"/>
                    <a:pt x="4091" y="7866"/>
                  </a:cubicBezTo>
                  <a:cubicBezTo>
                    <a:pt x="4154" y="7866"/>
                    <a:pt x="4218" y="7843"/>
                    <a:pt x="4270" y="7792"/>
                  </a:cubicBezTo>
                  <a:cubicBezTo>
                    <a:pt x="4714" y="7349"/>
                    <a:pt x="5058" y="6814"/>
                    <a:pt x="5274" y="6225"/>
                  </a:cubicBezTo>
                  <a:cubicBezTo>
                    <a:pt x="5299" y="6164"/>
                    <a:pt x="5269" y="6096"/>
                    <a:pt x="5207" y="6073"/>
                  </a:cubicBezTo>
                  <a:cubicBezTo>
                    <a:pt x="5194" y="6068"/>
                    <a:pt x="5180" y="6065"/>
                    <a:pt x="5167" y="6065"/>
                  </a:cubicBezTo>
                  <a:cubicBezTo>
                    <a:pt x="5119" y="6065"/>
                    <a:pt x="5073" y="6096"/>
                    <a:pt x="5058" y="6145"/>
                  </a:cubicBezTo>
                  <a:cubicBezTo>
                    <a:pt x="4853" y="6703"/>
                    <a:pt x="4529" y="7209"/>
                    <a:pt x="4107" y="7629"/>
                  </a:cubicBezTo>
                  <a:cubicBezTo>
                    <a:pt x="4102" y="7634"/>
                    <a:pt x="4096" y="7636"/>
                    <a:pt x="4090" y="7636"/>
                  </a:cubicBezTo>
                  <a:cubicBezTo>
                    <a:pt x="4079" y="7636"/>
                    <a:pt x="4068" y="7627"/>
                    <a:pt x="4067" y="7614"/>
                  </a:cubicBezTo>
                  <a:lnTo>
                    <a:pt x="3927" y="6023"/>
                  </a:lnTo>
                  <a:lnTo>
                    <a:pt x="5338" y="4612"/>
                  </a:lnTo>
                  <a:lnTo>
                    <a:pt x="5338" y="4612"/>
                  </a:lnTo>
                  <a:cubicBezTo>
                    <a:pt x="5290" y="5184"/>
                    <a:pt x="5278" y="5332"/>
                    <a:pt x="5212" y="5622"/>
                  </a:cubicBezTo>
                  <a:cubicBezTo>
                    <a:pt x="5202" y="5682"/>
                    <a:pt x="5241" y="5742"/>
                    <a:pt x="5301" y="5755"/>
                  </a:cubicBezTo>
                  <a:cubicBezTo>
                    <a:pt x="5310" y="5757"/>
                    <a:pt x="5319" y="5758"/>
                    <a:pt x="5328" y="5758"/>
                  </a:cubicBezTo>
                  <a:cubicBezTo>
                    <a:pt x="5379" y="5758"/>
                    <a:pt x="5425" y="5723"/>
                    <a:pt x="5437" y="5672"/>
                  </a:cubicBezTo>
                  <a:cubicBezTo>
                    <a:pt x="5518" y="5319"/>
                    <a:pt x="5523" y="5151"/>
                    <a:pt x="5589" y="4359"/>
                  </a:cubicBezTo>
                  <a:lnTo>
                    <a:pt x="7201" y="2748"/>
                  </a:lnTo>
                  <a:cubicBezTo>
                    <a:pt x="7214" y="2734"/>
                    <a:pt x="7225" y="2718"/>
                    <a:pt x="7230" y="2699"/>
                  </a:cubicBezTo>
                  <a:lnTo>
                    <a:pt x="7549" y="1605"/>
                  </a:lnTo>
                  <a:lnTo>
                    <a:pt x="7934" y="288"/>
                  </a:lnTo>
                  <a:cubicBezTo>
                    <a:pt x="7978" y="139"/>
                    <a:pt x="7863" y="0"/>
                    <a:pt x="7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6"/>
            <p:cNvSpPr/>
            <p:nvPr/>
          </p:nvSpPr>
          <p:spPr>
            <a:xfrm>
              <a:off x="3544050" y="5017025"/>
              <a:ext cx="46350" cy="36975"/>
            </a:xfrm>
            <a:custGeom>
              <a:avLst/>
              <a:gdLst/>
              <a:ahLst/>
              <a:cxnLst/>
              <a:rect l="l" t="t" r="r" b="b"/>
              <a:pathLst>
                <a:path w="1854" h="1479" extrusionOk="0">
                  <a:moveTo>
                    <a:pt x="1096" y="0"/>
                  </a:moveTo>
                  <a:cubicBezTo>
                    <a:pt x="1053" y="0"/>
                    <a:pt x="1011" y="25"/>
                    <a:pt x="991" y="68"/>
                  </a:cubicBezTo>
                  <a:cubicBezTo>
                    <a:pt x="965" y="127"/>
                    <a:pt x="991" y="194"/>
                    <a:pt x="1049" y="221"/>
                  </a:cubicBezTo>
                  <a:cubicBezTo>
                    <a:pt x="1279" y="325"/>
                    <a:pt x="1407" y="576"/>
                    <a:pt x="1353" y="824"/>
                  </a:cubicBezTo>
                  <a:cubicBezTo>
                    <a:pt x="1299" y="1070"/>
                    <a:pt x="1081" y="1248"/>
                    <a:pt x="828" y="1248"/>
                  </a:cubicBezTo>
                  <a:cubicBezTo>
                    <a:pt x="575" y="1248"/>
                    <a:pt x="356" y="1070"/>
                    <a:pt x="302" y="824"/>
                  </a:cubicBezTo>
                  <a:cubicBezTo>
                    <a:pt x="249" y="576"/>
                    <a:pt x="376" y="325"/>
                    <a:pt x="606" y="221"/>
                  </a:cubicBezTo>
                  <a:cubicBezTo>
                    <a:pt x="664" y="194"/>
                    <a:pt x="690" y="127"/>
                    <a:pt x="664" y="69"/>
                  </a:cubicBezTo>
                  <a:cubicBezTo>
                    <a:pt x="645" y="26"/>
                    <a:pt x="604" y="0"/>
                    <a:pt x="560" y="0"/>
                  </a:cubicBezTo>
                  <a:cubicBezTo>
                    <a:pt x="544" y="0"/>
                    <a:pt x="527" y="4"/>
                    <a:pt x="512" y="11"/>
                  </a:cubicBezTo>
                  <a:cubicBezTo>
                    <a:pt x="182" y="159"/>
                    <a:pt x="0" y="519"/>
                    <a:pt x="77" y="873"/>
                  </a:cubicBezTo>
                  <a:cubicBezTo>
                    <a:pt x="152" y="1225"/>
                    <a:pt x="466" y="1478"/>
                    <a:pt x="828" y="1478"/>
                  </a:cubicBezTo>
                  <a:cubicBezTo>
                    <a:pt x="1509" y="1477"/>
                    <a:pt x="1854" y="649"/>
                    <a:pt x="1371" y="167"/>
                  </a:cubicBezTo>
                  <a:cubicBezTo>
                    <a:pt x="1305" y="103"/>
                    <a:pt x="1228" y="49"/>
                    <a:pt x="1145" y="11"/>
                  </a:cubicBezTo>
                  <a:cubicBezTo>
                    <a:pt x="1129" y="4"/>
                    <a:pt x="1112" y="0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46"/>
          <p:cNvGrpSpPr/>
          <p:nvPr/>
        </p:nvGrpSpPr>
        <p:grpSpPr>
          <a:xfrm>
            <a:off x="2156759" y="3308483"/>
            <a:ext cx="292843" cy="203476"/>
            <a:chOff x="4015575" y="1440050"/>
            <a:chExt cx="216600" cy="150500"/>
          </a:xfrm>
        </p:grpSpPr>
        <p:sp>
          <p:nvSpPr>
            <p:cNvPr id="480" name="Google Shape;480;p46"/>
            <p:cNvSpPr/>
            <p:nvPr/>
          </p:nvSpPr>
          <p:spPr>
            <a:xfrm>
              <a:off x="4189700" y="1469575"/>
              <a:ext cx="18825" cy="14475"/>
            </a:xfrm>
            <a:custGeom>
              <a:avLst/>
              <a:gdLst/>
              <a:ahLst/>
              <a:cxnLst/>
              <a:rect l="l" t="t" r="r" b="b"/>
              <a:pathLst>
                <a:path w="753" h="579" extrusionOk="0">
                  <a:moveTo>
                    <a:pt x="153" y="1"/>
                  </a:moveTo>
                  <a:cubicBezTo>
                    <a:pt x="110" y="1"/>
                    <a:pt x="67" y="22"/>
                    <a:pt x="40" y="61"/>
                  </a:cubicBezTo>
                  <a:cubicBezTo>
                    <a:pt x="0" y="123"/>
                    <a:pt x="16" y="206"/>
                    <a:pt x="78" y="248"/>
                  </a:cubicBezTo>
                  <a:cubicBezTo>
                    <a:pt x="222" y="343"/>
                    <a:pt x="372" y="447"/>
                    <a:pt x="522" y="553"/>
                  </a:cubicBezTo>
                  <a:cubicBezTo>
                    <a:pt x="546" y="570"/>
                    <a:pt x="573" y="578"/>
                    <a:pt x="600" y="578"/>
                  </a:cubicBezTo>
                  <a:cubicBezTo>
                    <a:pt x="642" y="578"/>
                    <a:pt x="684" y="558"/>
                    <a:pt x="709" y="521"/>
                  </a:cubicBezTo>
                  <a:cubicBezTo>
                    <a:pt x="753" y="460"/>
                    <a:pt x="739" y="377"/>
                    <a:pt x="678" y="334"/>
                  </a:cubicBezTo>
                  <a:cubicBezTo>
                    <a:pt x="525" y="225"/>
                    <a:pt x="373" y="121"/>
                    <a:pt x="228" y="23"/>
                  </a:cubicBezTo>
                  <a:cubicBezTo>
                    <a:pt x="205" y="8"/>
                    <a:pt x="179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6"/>
            <p:cNvSpPr/>
            <p:nvPr/>
          </p:nvSpPr>
          <p:spPr>
            <a:xfrm>
              <a:off x="4056450" y="1440050"/>
              <a:ext cx="125150" cy="32325"/>
            </a:xfrm>
            <a:custGeom>
              <a:avLst/>
              <a:gdLst/>
              <a:ahLst/>
              <a:cxnLst/>
              <a:rect l="l" t="t" r="r" b="b"/>
              <a:pathLst>
                <a:path w="5006" h="1293" extrusionOk="0">
                  <a:moveTo>
                    <a:pt x="2697" y="0"/>
                  </a:moveTo>
                  <a:cubicBezTo>
                    <a:pt x="2036" y="0"/>
                    <a:pt x="1180" y="342"/>
                    <a:pt x="81" y="1044"/>
                  </a:cubicBezTo>
                  <a:cubicBezTo>
                    <a:pt x="18" y="1084"/>
                    <a:pt x="1" y="1168"/>
                    <a:pt x="41" y="1230"/>
                  </a:cubicBezTo>
                  <a:cubicBezTo>
                    <a:pt x="66" y="1270"/>
                    <a:pt x="110" y="1293"/>
                    <a:pt x="154" y="1293"/>
                  </a:cubicBezTo>
                  <a:cubicBezTo>
                    <a:pt x="179" y="1293"/>
                    <a:pt x="204" y="1286"/>
                    <a:pt x="227" y="1271"/>
                  </a:cubicBezTo>
                  <a:cubicBezTo>
                    <a:pt x="1281" y="597"/>
                    <a:pt x="2089" y="270"/>
                    <a:pt x="2697" y="270"/>
                  </a:cubicBezTo>
                  <a:cubicBezTo>
                    <a:pt x="3230" y="270"/>
                    <a:pt x="3913" y="520"/>
                    <a:pt x="4783" y="1036"/>
                  </a:cubicBezTo>
                  <a:cubicBezTo>
                    <a:pt x="4805" y="1048"/>
                    <a:pt x="4828" y="1054"/>
                    <a:pt x="4851" y="1054"/>
                  </a:cubicBezTo>
                  <a:cubicBezTo>
                    <a:pt x="4897" y="1054"/>
                    <a:pt x="4943" y="1031"/>
                    <a:pt x="4968" y="989"/>
                  </a:cubicBezTo>
                  <a:cubicBezTo>
                    <a:pt x="5006" y="924"/>
                    <a:pt x="4984" y="842"/>
                    <a:pt x="4921" y="803"/>
                  </a:cubicBezTo>
                  <a:lnTo>
                    <a:pt x="4921" y="804"/>
                  </a:lnTo>
                  <a:cubicBezTo>
                    <a:pt x="4007" y="263"/>
                    <a:pt x="3280" y="0"/>
                    <a:pt x="2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6"/>
            <p:cNvSpPr/>
            <p:nvPr/>
          </p:nvSpPr>
          <p:spPr>
            <a:xfrm>
              <a:off x="4015575" y="1458025"/>
              <a:ext cx="216600" cy="132525"/>
            </a:xfrm>
            <a:custGeom>
              <a:avLst/>
              <a:gdLst/>
              <a:ahLst/>
              <a:cxnLst/>
              <a:rect l="l" t="t" r="r" b="b"/>
              <a:pathLst>
                <a:path w="8664" h="5301" extrusionOk="0">
                  <a:moveTo>
                    <a:pt x="4332" y="270"/>
                  </a:moveTo>
                  <a:cubicBezTo>
                    <a:pt x="5433" y="270"/>
                    <a:pt x="7633" y="1995"/>
                    <a:pt x="8282" y="2524"/>
                  </a:cubicBezTo>
                  <a:cubicBezTo>
                    <a:pt x="8361" y="2589"/>
                    <a:pt x="8361" y="2711"/>
                    <a:pt x="8282" y="2776"/>
                  </a:cubicBezTo>
                  <a:cubicBezTo>
                    <a:pt x="7633" y="3305"/>
                    <a:pt x="5433" y="5031"/>
                    <a:pt x="4332" y="5031"/>
                  </a:cubicBezTo>
                  <a:cubicBezTo>
                    <a:pt x="3229" y="5031"/>
                    <a:pt x="1030" y="3305"/>
                    <a:pt x="382" y="2776"/>
                  </a:cubicBezTo>
                  <a:cubicBezTo>
                    <a:pt x="302" y="2711"/>
                    <a:pt x="302" y="2589"/>
                    <a:pt x="382" y="2524"/>
                  </a:cubicBezTo>
                  <a:cubicBezTo>
                    <a:pt x="1030" y="1995"/>
                    <a:pt x="3229" y="270"/>
                    <a:pt x="4332" y="270"/>
                  </a:cubicBezTo>
                  <a:close/>
                  <a:moveTo>
                    <a:pt x="4332" y="0"/>
                  </a:moveTo>
                  <a:cubicBezTo>
                    <a:pt x="3173" y="0"/>
                    <a:pt x="1065" y="1620"/>
                    <a:pt x="211" y="2316"/>
                  </a:cubicBezTo>
                  <a:cubicBezTo>
                    <a:pt x="0" y="2488"/>
                    <a:pt x="0" y="2812"/>
                    <a:pt x="211" y="2985"/>
                  </a:cubicBezTo>
                  <a:cubicBezTo>
                    <a:pt x="1065" y="3681"/>
                    <a:pt x="3173" y="5300"/>
                    <a:pt x="4332" y="5300"/>
                  </a:cubicBezTo>
                  <a:cubicBezTo>
                    <a:pt x="5490" y="5300"/>
                    <a:pt x="7599" y="3681"/>
                    <a:pt x="8451" y="2985"/>
                  </a:cubicBezTo>
                  <a:cubicBezTo>
                    <a:pt x="8664" y="2812"/>
                    <a:pt x="8664" y="2488"/>
                    <a:pt x="8451" y="2316"/>
                  </a:cubicBezTo>
                  <a:cubicBezTo>
                    <a:pt x="7599" y="1620"/>
                    <a:pt x="5490" y="0"/>
                    <a:pt x="4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6"/>
            <p:cNvSpPr/>
            <p:nvPr/>
          </p:nvSpPr>
          <p:spPr>
            <a:xfrm>
              <a:off x="4075175" y="1476000"/>
              <a:ext cx="97800" cy="96575"/>
            </a:xfrm>
            <a:custGeom>
              <a:avLst/>
              <a:gdLst/>
              <a:ahLst/>
              <a:cxnLst/>
              <a:rect l="l" t="t" r="r" b="b"/>
              <a:pathLst>
                <a:path w="3912" h="3863" extrusionOk="0">
                  <a:moveTo>
                    <a:pt x="1948" y="0"/>
                  </a:moveTo>
                  <a:cubicBezTo>
                    <a:pt x="1926" y="0"/>
                    <a:pt x="1905" y="1"/>
                    <a:pt x="1883" y="2"/>
                  </a:cubicBezTo>
                  <a:cubicBezTo>
                    <a:pt x="872" y="35"/>
                    <a:pt x="51" y="854"/>
                    <a:pt x="18" y="1866"/>
                  </a:cubicBezTo>
                  <a:cubicBezTo>
                    <a:pt x="0" y="2349"/>
                    <a:pt x="167" y="2823"/>
                    <a:pt x="483" y="3189"/>
                  </a:cubicBezTo>
                  <a:cubicBezTo>
                    <a:pt x="510" y="3220"/>
                    <a:pt x="547" y="3235"/>
                    <a:pt x="585" y="3235"/>
                  </a:cubicBezTo>
                  <a:cubicBezTo>
                    <a:pt x="618" y="3235"/>
                    <a:pt x="652" y="3222"/>
                    <a:pt x="679" y="3196"/>
                  </a:cubicBezTo>
                  <a:lnTo>
                    <a:pt x="680" y="3193"/>
                  </a:lnTo>
                  <a:cubicBezTo>
                    <a:pt x="728" y="3143"/>
                    <a:pt x="731" y="3065"/>
                    <a:pt x="685" y="3011"/>
                  </a:cubicBezTo>
                  <a:cubicBezTo>
                    <a:pt x="409" y="2690"/>
                    <a:pt x="267" y="2275"/>
                    <a:pt x="288" y="1851"/>
                  </a:cubicBezTo>
                  <a:cubicBezTo>
                    <a:pt x="329" y="999"/>
                    <a:pt x="1018" y="310"/>
                    <a:pt x="1870" y="271"/>
                  </a:cubicBezTo>
                  <a:cubicBezTo>
                    <a:pt x="1896" y="270"/>
                    <a:pt x="1922" y="269"/>
                    <a:pt x="1948" y="269"/>
                  </a:cubicBezTo>
                  <a:cubicBezTo>
                    <a:pt x="2873" y="269"/>
                    <a:pt x="3626" y="1029"/>
                    <a:pt x="3609" y="1964"/>
                  </a:cubicBezTo>
                  <a:cubicBezTo>
                    <a:pt x="3592" y="2841"/>
                    <a:pt x="2884" y="3561"/>
                    <a:pt x="2007" y="3592"/>
                  </a:cubicBezTo>
                  <a:cubicBezTo>
                    <a:pt x="1987" y="3592"/>
                    <a:pt x="1967" y="3593"/>
                    <a:pt x="1947" y="3593"/>
                  </a:cubicBezTo>
                  <a:cubicBezTo>
                    <a:pt x="1673" y="3593"/>
                    <a:pt x="1403" y="3524"/>
                    <a:pt x="1160" y="3394"/>
                  </a:cubicBezTo>
                  <a:cubicBezTo>
                    <a:pt x="1140" y="3383"/>
                    <a:pt x="1118" y="3378"/>
                    <a:pt x="1096" y="3378"/>
                  </a:cubicBezTo>
                  <a:cubicBezTo>
                    <a:pt x="1062" y="3378"/>
                    <a:pt x="1028" y="3391"/>
                    <a:pt x="1003" y="3417"/>
                  </a:cubicBezTo>
                  <a:lnTo>
                    <a:pt x="1000" y="3419"/>
                  </a:lnTo>
                  <a:cubicBezTo>
                    <a:pt x="937" y="3483"/>
                    <a:pt x="953" y="3588"/>
                    <a:pt x="1031" y="3631"/>
                  </a:cubicBezTo>
                  <a:cubicBezTo>
                    <a:pt x="1313" y="3783"/>
                    <a:pt x="1629" y="3863"/>
                    <a:pt x="1949" y="3863"/>
                  </a:cubicBezTo>
                  <a:cubicBezTo>
                    <a:pt x="1962" y="3863"/>
                    <a:pt x="1975" y="3863"/>
                    <a:pt x="1988" y="3862"/>
                  </a:cubicBezTo>
                  <a:cubicBezTo>
                    <a:pt x="3010" y="3839"/>
                    <a:pt x="3845" y="3016"/>
                    <a:pt x="3877" y="1994"/>
                  </a:cubicBezTo>
                  <a:cubicBezTo>
                    <a:pt x="3911" y="899"/>
                    <a:pt x="3033" y="0"/>
                    <a:pt x="1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6"/>
            <p:cNvSpPr/>
            <p:nvPr/>
          </p:nvSpPr>
          <p:spPr>
            <a:xfrm>
              <a:off x="4096000" y="1498450"/>
              <a:ext cx="53700" cy="51675"/>
            </a:xfrm>
            <a:custGeom>
              <a:avLst/>
              <a:gdLst/>
              <a:ahLst/>
              <a:cxnLst/>
              <a:rect l="l" t="t" r="r" b="b"/>
              <a:pathLst>
                <a:path w="2148" h="2067" extrusionOk="0">
                  <a:moveTo>
                    <a:pt x="1115" y="0"/>
                  </a:moveTo>
                  <a:cubicBezTo>
                    <a:pt x="696" y="0"/>
                    <a:pt x="321" y="252"/>
                    <a:pt x="161" y="638"/>
                  </a:cubicBezTo>
                  <a:cubicBezTo>
                    <a:pt x="0" y="1024"/>
                    <a:pt x="89" y="1469"/>
                    <a:pt x="384" y="1763"/>
                  </a:cubicBezTo>
                  <a:cubicBezTo>
                    <a:pt x="582" y="1962"/>
                    <a:pt x="847" y="2066"/>
                    <a:pt x="1115" y="2066"/>
                  </a:cubicBezTo>
                  <a:cubicBezTo>
                    <a:pt x="1248" y="2066"/>
                    <a:pt x="1382" y="2041"/>
                    <a:pt x="1509" y="1988"/>
                  </a:cubicBezTo>
                  <a:cubicBezTo>
                    <a:pt x="1896" y="1828"/>
                    <a:pt x="2147" y="1451"/>
                    <a:pt x="2147" y="1034"/>
                  </a:cubicBezTo>
                  <a:cubicBezTo>
                    <a:pt x="2147" y="959"/>
                    <a:pt x="2087" y="898"/>
                    <a:pt x="2013" y="898"/>
                  </a:cubicBezTo>
                  <a:cubicBezTo>
                    <a:pt x="1939" y="898"/>
                    <a:pt x="1878" y="959"/>
                    <a:pt x="1878" y="1033"/>
                  </a:cubicBezTo>
                  <a:cubicBezTo>
                    <a:pt x="1878" y="1342"/>
                    <a:pt x="1692" y="1621"/>
                    <a:pt x="1407" y="1739"/>
                  </a:cubicBezTo>
                  <a:cubicBezTo>
                    <a:pt x="1313" y="1778"/>
                    <a:pt x="1214" y="1797"/>
                    <a:pt x="1115" y="1797"/>
                  </a:cubicBezTo>
                  <a:cubicBezTo>
                    <a:pt x="917" y="1797"/>
                    <a:pt x="721" y="1720"/>
                    <a:pt x="575" y="1574"/>
                  </a:cubicBezTo>
                  <a:cubicBezTo>
                    <a:pt x="356" y="1354"/>
                    <a:pt x="291" y="1026"/>
                    <a:pt x="410" y="740"/>
                  </a:cubicBezTo>
                  <a:cubicBezTo>
                    <a:pt x="527" y="455"/>
                    <a:pt x="805" y="269"/>
                    <a:pt x="1115" y="269"/>
                  </a:cubicBezTo>
                  <a:cubicBezTo>
                    <a:pt x="1189" y="269"/>
                    <a:pt x="1250" y="209"/>
                    <a:pt x="1250" y="135"/>
                  </a:cubicBezTo>
                  <a:cubicBezTo>
                    <a:pt x="1250" y="61"/>
                    <a:pt x="1189" y="0"/>
                    <a:pt x="1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6"/>
            <p:cNvSpPr/>
            <p:nvPr/>
          </p:nvSpPr>
          <p:spPr>
            <a:xfrm>
              <a:off x="4126825" y="1502950"/>
              <a:ext cx="18400" cy="15750"/>
            </a:xfrm>
            <a:custGeom>
              <a:avLst/>
              <a:gdLst/>
              <a:ahLst/>
              <a:cxnLst/>
              <a:rect l="l" t="t" r="r" b="b"/>
              <a:pathLst>
                <a:path w="736" h="630" extrusionOk="0">
                  <a:moveTo>
                    <a:pt x="420" y="0"/>
                  </a:moveTo>
                  <a:cubicBezTo>
                    <a:pt x="140" y="0"/>
                    <a:pt x="0" y="338"/>
                    <a:pt x="198" y="536"/>
                  </a:cubicBezTo>
                  <a:cubicBezTo>
                    <a:pt x="262" y="601"/>
                    <a:pt x="341" y="629"/>
                    <a:pt x="418" y="629"/>
                  </a:cubicBezTo>
                  <a:cubicBezTo>
                    <a:pt x="580" y="629"/>
                    <a:pt x="735" y="503"/>
                    <a:pt x="735" y="314"/>
                  </a:cubicBezTo>
                  <a:cubicBezTo>
                    <a:pt x="734" y="140"/>
                    <a:pt x="594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8"/>
          <p:cNvPicPr preferRelativeResize="0"/>
          <p:nvPr/>
        </p:nvPicPr>
        <p:blipFill rotWithShape="1">
          <a:blip r:embed="rId3">
            <a:alphaModFix/>
          </a:blip>
          <a:srcRect t="11237"/>
          <a:stretch/>
        </p:blipFill>
        <p:spPr>
          <a:xfrm>
            <a:off x="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48"/>
          <p:cNvSpPr txBox="1">
            <a:spLocks noGrp="1"/>
          </p:cNvSpPr>
          <p:nvPr>
            <p:ph type="ctrTitle" idx="6"/>
          </p:nvPr>
        </p:nvSpPr>
        <p:spPr>
          <a:xfrm>
            <a:off x="723600" y="452975"/>
            <a:ext cx="207810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Advertising and Promotion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29" name="Google Shape;529;p48"/>
          <p:cNvSpPr txBox="1">
            <a:spLocks noGrp="1"/>
          </p:cNvSpPr>
          <p:nvPr>
            <p:ph type="subTitle" idx="4"/>
          </p:nvPr>
        </p:nvSpPr>
        <p:spPr>
          <a:xfrm>
            <a:off x="4240075" y="3844972"/>
            <a:ext cx="2888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Despite being red, Mars is a cold place, not hot. It’s full of iron oxide dust, which gives the planet its reddish cast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0" name="Google Shape;530;p48"/>
          <p:cNvSpPr txBox="1">
            <a:spLocks noGrp="1"/>
          </p:cNvSpPr>
          <p:nvPr>
            <p:ph type="ctrTitle" idx="5"/>
          </p:nvPr>
        </p:nvSpPr>
        <p:spPr>
          <a:xfrm>
            <a:off x="4240075" y="3536372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Online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1" name="Google Shape;531;p48"/>
          <p:cNvSpPr txBox="1">
            <a:spLocks noGrp="1"/>
          </p:cNvSpPr>
          <p:nvPr>
            <p:ph type="subTitle" idx="2"/>
          </p:nvPr>
        </p:nvSpPr>
        <p:spPr>
          <a:xfrm>
            <a:off x="4240075" y="2675950"/>
            <a:ext cx="2888400" cy="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Venus has a beautiful name and is the second planet from the Sun. It’s terribly hot, even hotter than Mercury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2" name="Google Shape;532;p48"/>
          <p:cNvSpPr txBox="1">
            <a:spLocks noGrp="1"/>
          </p:cNvSpPr>
          <p:nvPr>
            <p:ph type="ctrTitle" idx="3"/>
          </p:nvPr>
        </p:nvSpPr>
        <p:spPr>
          <a:xfrm>
            <a:off x="4240075" y="2367238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PR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subTitle" idx="1"/>
          </p:nvPr>
        </p:nvSpPr>
        <p:spPr>
          <a:xfrm>
            <a:off x="4240075" y="1499975"/>
            <a:ext cx="2888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Mercury is the closest planet to the Sun and the smallest one in the Solar System—it’s only a bit larger than our Moon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4" name="Google Shape;534;p48"/>
          <p:cNvSpPr txBox="1">
            <a:spLocks noGrp="1"/>
          </p:cNvSpPr>
          <p:nvPr>
            <p:ph type="ctrTitle"/>
          </p:nvPr>
        </p:nvSpPr>
        <p:spPr>
          <a:xfrm>
            <a:off x="4240075" y="11981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Advertising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35" name="Google Shape;535;p48"/>
          <p:cNvGrpSpPr/>
          <p:nvPr/>
        </p:nvGrpSpPr>
        <p:grpSpPr>
          <a:xfrm>
            <a:off x="3052581" y="2473070"/>
            <a:ext cx="375817" cy="327170"/>
            <a:chOff x="2679525" y="4080150"/>
            <a:chExt cx="221525" cy="192850"/>
          </a:xfrm>
        </p:grpSpPr>
        <p:sp>
          <p:nvSpPr>
            <p:cNvPr id="536" name="Google Shape;536;p48"/>
            <p:cNvSpPr/>
            <p:nvPr/>
          </p:nvSpPr>
          <p:spPr>
            <a:xfrm>
              <a:off x="2710850" y="4142575"/>
              <a:ext cx="141550" cy="6500"/>
            </a:xfrm>
            <a:custGeom>
              <a:avLst/>
              <a:gdLst/>
              <a:ahLst/>
              <a:cxnLst/>
              <a:rect l="l" t="t" r="r" b="b"/>
              <a:pathLst>
                <a:path w="5662" h="260" extrusionOk="0">
                  <a:moveTo>
                    <a:pt x="126" y="0"/>
                  </a:moveTo>
                  <a:cubicBezTo>
                    <a:pt x="56" y="3"/>
                    <a:pt x="1" y="59"/>
                    <a:pt x="1" y="129"/>
                  </a:cubicBezTo>
                  <a:cubicBezTo>
                    <a:pt x="1" y="199"/>
                    <a:pt x="56" y="257"/>
                    <a:pt x="126" y="260"/>
                  </a:cubicBezTo>
                  <a:lnTo>
                    <a:pt x="5536" y="260"/>
                  </a:lnTo>
                  <a:cubicBezTo>
                    <a:pt x="5606" y="257"/>
                    <a:pt x="5661" y="199"/>
                    <a:pt x="5661" y="129"/>
                  </a:cubicBezTo>
                  <a:cubicBezTo>
                    <a:pt x="5661" y="59"/>
                    <a:pt x="5606" y="3"/>
                    <a:pt x="5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8"/>
            <p:cNvSpPr/>
            <p:nvPr/>
          </p:nvSpPr>
          <p:spPr>
            <a:xfrm>
              <a:off x="2710850" y="4125225"/>
              <a:ext cx="92975" cy="6500"/>
            </a:xfrm>
            <a:custGeom>
              <a:avLst/>
              <a:gdLst/>
              <a:ahLst/>
              <a:cxnLst/>
              <a:rect l="l" t="t" r="r" b="b"/>
              <a:pathLst>
                <a:path w="3719" h="260" extrusionOk="0">
                  <a:moveTo>
                    <a:pt x="126" y="1"/>
                  </a:moveTo>
                  <a:cubicBezTo>
                    <a:pt x="56" y="2"/>
                    <a:pt x="1" y="60"/>
                    <a:pt x="1" y="130"/>
                  </a:cubicBezTo>
                  <a:cubicBezTo>
                    <a:pt x="1" y="200"/>
                    <a:pt x="56" y="258"/>
                    <a:pt x="126" y="259"/>
                  </a:cubicBezTo>
                  <a:lnTo>
                    <a:pt x="3593" y="259"/>
                  </a:lnTo>
                  <a:cubicBezTo>
                    <a:pt x="3663" y="258"/>
                    <a:pt x="3719" y="200"/>
                    <a:pt x="3719" y="130"/>
                  </a:cubicBezTo>
                  <a:cubicBezTo>
                    <a:pt x="3719" y="60"/>
                    <a:pt x="3663" y="2"/>
                    <a:pt x="3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8"/>
            <p:cNvSpPr/>
            <p:nvPr/>
          </p:nvSpPr>
          <p:spPr>
            <a:xfrm>
              <a:off x="2811200" y="4125225"/>
              <a:ext cx="41200" cy="6500"/>
            </a:xfrm>
            <a:custGeom>
              <a:avLst/>
              <a:gdLst/>
              <a:ahLst/>
              <a:cxnLst/>
              <a:rect l="l" t="t" r="r" b="b"/>
              <a:pathLst>
                <a:path w="1648" h="260" extrusionOk="0">
                  <a:moveTo>
                    <a:pt x="130" y="1"/>
                  </a:moveTo>
                  <a:cubicBezTo>
                    <a:pt x="59" y="1"/>
                    <a:pt x="1" y="58"/>
                    <a:pt x="1" y="130"/>
                  </a:cubicBezTo>
                  <a:cubicBezTo>
                    <a:pt x="1" y="202"/>
                    <a:pt x="59" y="259"/>
                    <a:pt x="130" y="259"/>
                  </a:cubicBezTo>
                  <a:cubicBezTo>
                    <a:pt x="132" y="259"/>
                    <a:pt x="134" y="259"/>
                    <a:pt x="135" y="259"/>
                  </a:cubicBezTo>
                  <a:lnTo>
                    <a:pt x="1522" y="259"/>
                  </a:lnTo>
                  <a:cubicBezTo>
                    <a:pt x="1592" y="258"/>
                    <a:pt x="1647" y="200"/>
                    <a:pt x="1647" y="130"/>
                  </a:cubicBezTo>
                  <a:cubicBezTo>
                    <a:pt x="1647" y="60"/>
                    <a:pt x="1592" y="2"/>
                    <a:pt x="1522" y="1"/>
                  </a:cubicBezTo>
                  <a:lnTo>
                    <a:pt x="135" y="1"/>
                  </a:ln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8"/>
            <p:cNvSpPr/>
            <p:nvPr/>
          </p:nvSpPr>
          <p:spPr>
            <a:xfrm>
              <a:off x="2710850" y="4159900"/>
              <a:ext cx="51350" cy="6525"/>
            </a:xfrm>
            <a:custGeom>
              <a:avLst/>
              <a:gdLst/>
              <a:ahLst/>
              <a:cxnLst/>
              <a:rect l="l" t="t" r="r" b="b"/>
              <a:pathLst>
                <a:path w="2054" h="261" extrusionOk="0">
                  <a:moveTo>
                    <a:pt x="126" y="0"/>
                  </a:moveTo>
                  <a:cubicBezTo>
                    <a:pt x="56" y="3"/>
                    <a:pt x="1" y="60"/>
                    <a:pt x="1" y="130"/>
                  </a:cubicBezTo>
                  <a:cubicBezTo>
                    <a:pt x="1" y="200"/>
                    <a:pt x="56" y="258"/>
                    <a:pt x="126" y="260"/>
                  </a:cubicBezTo>
                  <a:lnTo>
                    <a:pt x="1928" y="260"/>
                  </a:lnTo>
                  <a:cubicBezTo>
                    <a:pt x="1998" y="258"/>
                    <a:pt x="2053" y="200"/>
                    <a:pt x="2053" y="130"/>
                  </a:cubicBezTo>
                  <a:cubicBezTo>
                    <a:pt x="2053" y="60"/>
                    <a:pt x="1998" y="3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8"/>
            <p:cNvSpPr/>
            <p:nvPr/>
          </p:nvSpPr>
          <p:spPr>
            <a:xfrm>
              <a:off x="2776750" y="4159900"/>
              <a:ext cx="75650" cy="6525"/>
            </a:xfrm>
            <a:custGeom>
              <a:avLst/>
              <a:gdLst/>
              <a:ahLst/>
              <a:cxnLst/>
              <a:rect l="l" t="t" r="r" b="b"/>
              <a:pathLst>
                <a:path w="3026" h="261" extrusionOk="0">
                  <a:moveTo>
                    <a:pt x="125" y="0"/>
                  </a:moveTo>
                  <a:cubicBezTo>
                    <a:pt x="55" y="3"/>
                    <a:pt x="0" y="60"/>
                    <a:pt x="0" y="130"/>
                  </a:cubicBezTo>
                  <a:cubicBezTo>
                    <a:pt x="0" y="200"/>
                    <a:pt x="55" y="258"/>
                    <a:pt x="125" y="260"/>
                  </a:cubicBezTo>
                  <a:lnTo>
                    <a:pt x="2900" y="260"/>
                  </a:lnTo>
                  <a:cubicBezTo>
                    <a:pt x="2970" y="258"/>
                    <a:pt x="3025" y="200"/>
                    <a:pt x="3025" y="130"/>
                  </a:cubicBezTo>
                  <a:cubicBezTo>
                    <a:pt x="3025" y="60"/>
                    <a:pt x="2970" y="3"/>
                    <a:pt x="2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8"/>
            <p:cNvSpPr/>
            <p:nvPr/>
          </p:nvSpPr>
          <p:spPr>
            <a:xfrm>
              <a:off x="2710725" y="4107875"/>
              <a:ext cx="23850" cy="6525"/>
            </a:xfrm>
            <a:custGeom>
              <a:avLst/>
              <a:gdLst/>
              <a:ahLst/>
              <a:cxnLst/>
              <a:rect l="l" t="t" r="r" b="b"/>
              <a:pathLst>
                <a:path w="954" h="261" extrusionOk="0">
                  <a:moveTo>
                    <a:pt x="131" y="0"/>
                  </a:moveTo>
                  <a:cubicBezTo>
                    <a:pt x="58" y="0"/>
                    <a:pt x="0" y="58"/>
                    <a:pt x="0" y="131"/>
                  </a:cubicBezTo>
                  <a:cubicBezTo>
                    <a:pt x="0" y="202"/>
                    <a:pt x="58" y="260"/>
                    <a:pt x="131" y="260"/>
                  </a:cubicBezTo>
                  <a:lnTo>
                    <a:pt x="824" y="260"/>
                  </a:lnTo>
                  <a:cubicBezTo>
                    <a:pt x="895" y="260"/>
                    <a:pt x="953" y="202"/>
                    <a:pt x="953" y="131"/>
                  </a:cubicBezTo>
                  <a:cubicBezTo>
                    <a:pt x="953" y="58"/>
                    <a:pt x="895" y="0"/>
                    <a:pt x="8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8"/>
            <p:cNvSpPr/>
            <p:nvPr/>
          </p:nvSpPr>
          <p:spPr>
            <a:xfrm>
              <a:off x="2741950" y="4107875"/>
              <a:ext cx="110550" cy="6525"/>
            </a:xfrm>
            <a:custGeom>
              <a:avLst/>
              <a:gdLst/>
              <a:ahLst/>
              <a:cxnLst/>
              <a:rect l="l" t="t" r="r" b="b"/>
              <a:pathLst>
                <a:path w="4422" h="261" extrusionOk="0">
                  <a:moveTo>
                    <a:pt x="130" y="0"/>
                  </a:moveTo>
                  <a:cubicBezTo>
                    <a:pt x="58" y="0"/>
                    <a:pt x="0" y="58"/>
                    <a:pt x="0" y="131"/>
                  </a:cubicBezTo>
                  <a:cubicBezTo>
                    <a:pt x="0" y="202"/>
                    <a:pt x="58" y="260"/>
                    <a:pt x="130" y="260"/>
                  </a:cubicBezTo>
                  <a:lnTo>
                    <a:pt x="4292" y="260"/>
                  </a:lnTo>
                  <a:cubicBezTo>
                    <a:pt x="4363" y="260"/>
                    <a:pt x="4421" y="202"/>
                    <a:pt x="4421" y="131"/>
                  </a:cubicBezTo>
                  <a:cubicBezTo>
                    <a:pt x="4421" y="58"/>
                    <a:pt x="4363" y="0"/>
                    <a:pt x="4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8"/>
            <p:cNvSpPr/>
            <p:nvPr/>
          </p:nvSpPr>
          <p:spPr>
            <a:xfrm>
              <a:off x="2710725" y="4177225"/>
              <a:ext cx="107100" cy="6525"/>
            </a:xfrm>
            <a:custGeom>
              <a:avLst/>
              <a:gdLst/>
              <a:ahLst/>
              <a:cxnLst/>
              <a:rect l="l" t="t" r="r" b="b"/>
              <a:pathLst>
                <a:path w="4284" h="261" extrusionOk="0">
                  <a:moveTo>
                    <a:pt x="131" y="1"/>
                  </a:moveTo>
                  <a:cubicBezTo>
                    <a:pt x="58" y="1"/>
                    <a:pt x="0" y="60"/>
                    <a:pt x="0" y="131"/>
                  </a:cubicBezTo>
                  <a:cubicBezTo>
                    <a:pt x="0" y="203"/>
                    <a:pt x="58" y="260"/>
                    <a:pt x="131" y="260"/>
                  </a:cubicBezTo>
                  <a:lnTo>
                    <a:pt x="4154" y="260"/>
                  </a:lnTo>
                  <a:cubicBezTo>
                    <a:pt x="4226" y="260"/>
                    <a:pt x="4284" y="203"/>
                    <a:pt x="4284" y="131"/>
                  </a:cubicBezTo>
                  <a:cubicBezTo>
                    <a:pt x="4284" y="60"/>
                    <a:pt x="4226" y="1"/>
                    <a:pt x="4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8"/>
            <p:cNvSpPr/>
            <p:nvPr/>
          </p:nvSpPr>
          <p:spPr>
            <a:xfrm>
              <a:off x="2825200" y="4177225"/>
              <a:ext cx="27325" cy="6525"/>
            </a:xfrm>
            <a:custGeom>
              <a:avLst/>
              <a:gdLst/>
              <a:ahLst/>
              <a:cxnLst/>
              <a:rect l="l" t="t" r="r" b="b"/>
              <a:pathLst>
                <a:path w="1093" h="261" extrusionOk="0">
                  <a:moveTo>
                    <a:pt x="130" y="1"/>
                  </a:moveTo>
                  <a:cubicBezTo>
                    <a:pt x="59" y="1"/>
                    <a:pt x="1" y="60"/>
                    <a:pt x="1" y="131"/>
                  </a:cubicBezTo>
                  <a:cubicBezTo>
                    <a:pt x="1" y="203"/>
                    <a:pt x="59" y="260"/>
                    <a:pt x="130" y="260"/>
                  </a:cubicBezTo>
                  <a:lnTo>
                    <a:pt x="962" y="260"/>
                  </a:lnTo>
                  <a:cubicBezTo>
                    <a:pt x="1035" y="260"/>
                    <a:pt x="1092" y="203"/>
                    <a:pt x="1092" y="131"/>
                  </a:cubicBezTo>
                  <a:cubicBezTo>
                    <a:pt x="1092" y="60"/>
                    <a:pt x="1035" y="1"/>
                    <a:pt x="9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8"/>
            <p:cNvSpPr/>
            <p:nvPr/>
          </p:nvSpPr>
          <p:spPr>
            <a:xfrm>
              <a:off x="2679525" y="4080150"/>
              <a:ext cx="221525" cy="192850"/>
            </a:xfrm>
            <a:custGeom>
              <a:avLst/>
              <a:gdLst/>
              <a:ahLst/>
              <a:cxnLst/>
              <a:rect l="l" t="t" r="r" b="b"/>
              <a:pathLst>
                <a:path w="8861" h="7714" extrusionOk="0">
                  <a:moveTo>
                    <a:pt x="2741" y="5254"/>
                  </a:moveTo>
                  <a:lnTo>
                    <a:pt x="2609" y="5826"/>
                  </a:lnTo>
                  <a:lnTo>
                    <a:pt x="1517" y="5826"/>
                  </a:lnTo>
                  <a:cubicBezTo>
                    <a:pt x="1282" y="5826"/>
                    <a:pt x="1092" y="5636"/>
                    <a:pt x="1092" y="5401"/>
                  </a:cubicBezTo>
                  <a:lnTo>
                    <a:pt x="1092" y="5254"/>
                  </a:lnTo>
                  <a:close/>
                  <a:moveTo>
                    <a:pt x="7343" y="260"/>
                  </a:moveTo>
                  <a:cubicBezTo>
                    <a:pt x="7578" y="260"/>
                    <a:pt x="7769" y="450"/>
                    <a:pt x="7769" y="684"/>
                  </a:cubicBezTo>
                  <a:lnTo>
                    <a:pt x="7769" y="4569"/>
                  </a:lnTo>
                  <a:cubicBezTo>
                    <a:pt x="7769" y="4803"/>
                    <a:pt x="7578" y="4994"/>
                    <a:pt x="7343" y="4994"/>
                  </a:cubicBezTo>
                  <a:lnTo>
                    <a:pt x="5124" y="4994"/>
                  </a:lnTo>
                  <a:cubicBezTo>
                    <a:pt x="5098" y="4994"/>
                    <a:pt x="5073" y="5002"/>
                    <a:pt x="5051" y="5017"/>
                  </a:cubicBezTo>
                  <a:lnTo>
                    <a:pt x="2709" y="6619"/>
                  </a:lnTo>
                  <a:cubicBezTo>
                    <a:pt x="2707" y="6620"/>
                    <a:pt x="2705" y="6621"/>
                    <a:pt x="2703" y="6621"/>
                  </a:cubicBezTo>
                  <a:cubicBezTo>
                    <a:pt x="2701" y="6621"/>
                    <a:pt x="2699" y="6620"/>
                    <a:pt x="2698" y="6619"/>
                  </a:cubicBezTo>
                  <a:cubicBezTo>
                    <a:pt x="2695" y="6618"/>
                    <a:pt x="2693" y="6614"/>
                    <a:pt x="2694" y="6610"/>
                  </a:cubicBezTo>
                  <a:lnTo>
                    <a:pt x="3030" y="5153"/>
                  </a:lnTo>
                  <a:cubicBezTo>
                    <a:pt x="3049" y="5071"/>
                    <a:pt x="2989" y="4994"/>
                    <a:pt x="2904" y="4994"/>
                  </a:cubicBezTo>
                  <a:lnTo>
                    <a:pt x="684" y="4994"/>
                  </a:lnTo>
                  <a:cubicBezTo>
                    <a:pt x="450" y="4994"/>
                    <a:pt x="260" y="4803"/>
                    <a:pt x="260" y="4569"/>
                  </a:cubicBezTo>
                  <a:lnTo>
                    <a:pt x="260" y="684"/>
                  </a:lnTo>
                  <a:cubicBezTo>
                    <a:pt x="260" y="450"/>
                    <a:pt x="450" y="260"/>
                    <a:pt x="684" y="260"/>
                  </a:cubicBezTo>
                  <a:close/>
                  <a:moveTo>
                    <a:pt x="8175" y="1092"/>
                  </a:moveTo>
                  <a:cubicBezTo>
                    <a:pt x="8411" y="1092"/>
                    <a:pt x="8601" y="1282"/>
                    <a:pt x="8601" y="1517"/>
                  </a:cubicBezTo>
                  <a:lnTo>
                    <a:pt x="8601" y="5401"/>
                  </a:lnTo>
                  <a:cubicBezTo>
                    <a:pt x="8601" y="5636"/>
                    <a:pt x="8411" y="5826"/>
                    <a:pt x="8175" y="5826"/>
                  </a:cubicBezTo>
                  <a:lnTo>
                    <a:pt x="5957" y="5826"/>
                  </a:lnTo>
                  <a:cubicBezTo>
                    <a:pt x="5874" y="5826"/>
                    <a:pt x="5812" y="5904"/>
                    <a:pt x="5830" y="5985"/>
                  </a:cubicBezTo>
                  <a:lnTo>
                    <a:pt x="6167" y="7443"/>
                  </a:lnTo>
                  <a:cubicBezTo>
                    <a:pt x="6168" y="7448"/>
                    <a:pt x="6164" y="7453"/>
                    <a:pt x="6159" y="7453"/>
                  </a:cubicBezTo>
                  <a:cubicBezTo>
                    <a:pt x="6157" y="7453"/>
                    <a:pt x="6155" y="7452"/>
                    <a:pt x="6154" y="7451"/>
                  </a:cubicBezTo>
                  <a:lnTo>
                    <a:pt x="4054" y="6015"/>
                  </a:lnTo>
                  <a:lnTo>
                    <a:pt x="5165" y="5254"/>
                  </a:lnTo>
                  <a:lnTo>
                    <a:pt x="7343" y="5254"/>
                  </a:lnTo>
                  <a:cubicBezTo>
                    <a:pt x="7722" y="5253"/>
                    <a:pt x="8027" y="4947"/>
                    <a:pt x="8029" y="4569"/>
                  </a:cubicBezTo>
                  <a:lnTo>
                    <a:pt x="8029" y="1092"/>
                  </a:lnTo>
                  <a:close/>
                  <a:moveTo>
                    <a:pt x="684" y="0"/>
                  </a:moveTo>
                  <a:cubicBezTo>
                    <a:pt x="307" y="0"/>
                    <a:pt x="0" y="307"/>
                    <a:pt x="0" y="684"/>
                  </a:cubicBezTo>
                  <a:lnTo>
                    <a:pt x="0" y="4569"/>
                  </a:lnTo>
                  <a:cubicBezTo>
                    <a:pt x="0" y="4947"/>
                    <a:pt x="307" y="5253"/>
                    <a:pt x="684" y="5254"/>
                  </a:cubicBezTo>
                  <a:lnTo>
                    <a:pt x="832" y="5254"/>
                  </a:lnTo>
                  <a:lnTo>
                    <a:pt x="832" y="5401"/>
                  </a:lnTo>
                  <a:cubicBezTo>
                    <a:pt x="832" y="5779"/>
                    <a:pt x="1139" y="6086"/>
                    <a:pt x="1517" y="6086"/>
                  </a:cubicBezTo>
                  <a:lnTo>
                    <a:pt x="2549" y="6086"/>
                  </a:lnTo>
                  <a:lnTo>
                    <a:pt x="2442" y="6552"/>
                  </a:lnTo>
                  <a:cubicBezTo>
                    <a:pt x="2399" y="6733"/>
                    <a:pt x="2543" y="6882"/>
                    <a:pt x="2704" y="6882"/>
                  </a:cubicBezTo>
                  <a:cubicBezTo>
                    <a:pt x="2754" y="6882"/>
                    <a:pt x="2807" y="6867"/>
                    <a:pt x="2855" y="6833"/>
                  </a:cubicBezTo>
                  <a:lnTo>
                    <a:pt x="3822" y="6172"/>
                  </a:lnTo>
                  <a:lnTo>
                    <a:pt x="6005" y="7666"/>
                  </a:lnTo>
                  <a:cubicBezTo>
                    <a:pt x="6053" y="7699"/>
                    <a:pt x="6105" y="7713"/>
                    <a:pt x="6155" y="7713"/>
                  </a:cubicBezTo>
                  <a:cubicBezTo>
                    <a:pt x="6316" y="7713"/>
                    <a:pt x="6460" y="7565"/>
                    <a:pt x="6419" y="7384"/>
                  </a:cubicBezTo>
                  <a:lnTo>
                    <a:pt x="6120" y="6086"/>
                  </a:lnTo>
                  <a:lnTo>
                    <a:pt x="8175" y="6086"/>
                  </a:lnTo>
                  <a:cubicBezTo>
                    <a:pt x="8554" y="6086"/>
                    <a:pt x="8861" y="5779"/>
                    <a:pt x="8861" y="5401"/>
                  </a:cubicBezTo>
                  <a:lnTo>
                    <a:pt x="8861" y="1517"/>
                  </a:lnTo>
                  <a:cubicBezTo>
                    <a:pt x="8861" y="1139"/>
                    <a:pt x="8554" y="832"/>
                    <a:pt x="8175" y="832"/>
                  </a:cubicBezTo>
                  <a:lnTo>
                    <a:pt x="8029" y="832"/>
                  </a:lnTo>
                  <a:lnTo>
                    <a:pt x="8029" y="684"/>
                  </a:lnTo>
                  <a:cubicBezTo>
                    <a:pt x="8027" y="307"/>
                    <a:pt x="7722" y="0"/>
                    <a:pt x="7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" name="Google Shape;546;p48"/>
          <p:cNvGrpSpPr/>
          <p:nvPr/>
        </p:nvGrpSpPr>
        <p:grpSpPr>
          <a:xfrm>
            <a:off x="3052580" y="3631118"/>
            <a:ext cx="375822" cy="250327"/>
            <a:chOff x="2897600" y="4998600"/>
            <a:chExt cx="213075" cy="141925"/>
          </a:xfrm>
        </p:grpSpPr>
        <p:sp>
          <p:nvSpPr>
            <p:cNvPr id="547" name="Google Shape;547;p48"/>
            <p:cNvSpPr/>
            <p:nvPr/>
          </p:nvSpPr>
          <p:spPr>
            <a:xfrm>
              <a:off x="2897600" y="4998600"/>
              <a:ext cx="213075" cy="141925"/>
            </a:xfrm>
            <a:custGeom>
              <a:avLst/>
              <a:gdLst/>
              <a:ahLst/>
              <a:cxnLst/>
              <a:rect l="l" t="t" r="r" b="b"/>
              <a:pathLst>
                <a:path w="8523" h="5677" extrusionOk="0">
                  <a:moveTo>
                    <a:pt x="8104" y="268"/>
                  </a:moveTo>
                  <a:cubicBezTo>
                    <a:pt x="8188" y="268"/>
                    <a:pt x="8256" y="335"/>
                    <a:pt x="8256" y="418"/>
                  </a:cubicBezTo>
                  <a:lnTo>
                    <a:pt x="8256" y="5258"/>
                  </a:lnTo>
                  <a:cubicBezTo>
                    <a:pt x="8256" y="5341"/>
                    <a:pt x="8188" y="5410"/>
                    <a:pt x="8104" y="5410"/>
                  </a:cubicBezTo>
                  <a:lnTo>
                    <a:pt x="419" y="5410"/>
                  </a:lnTo>
                  <a:cubicBezTo>
                    <a:pt x="334" y="5410"/>
                    <a:pt x="267" y="5341"/>
                    <a:pt x="267" y="5258"/>
                  </a:cubicBezTo>
                  <a:lnTo>
                    <a:pt x="267" y="418"/>
                  </a:lnTo>
                  <a:cubicBezTo>
                    <a:pt x="267" y="335"/>
                    <a:pt x="334" y="268"/>
                    <a:pt x="419" y="268"/>
                  </a:cubicBezTo>
                  <a:close/>
                  <a:moveTo>
                    <a:pt x="419" y="1"/>
                  </a:moveTo>
                  <a:cubicBezTo>
                    <a:pt x="187" y="1"/>
                    <a:pt x="0" y="188"/>
                    <a:pt x="0" y="418"/>
                  </a:cubicBezTo>
                  <a:lnTo>
                    <a:pt x="0" y="5258"/>
                  </a:lnTo>
                  <a:cubicBezTo>
                    <a:pt x="0" y="5488"/>
                    <a:pt x="187" y="5675"/>
                    <a:pt x="419" y="5676"/>
                  </a:cubicBezTo>
                  <a:lnTo>
                    <a:pt x="8104" y="5676"/>
                  </a:lnTo>
                  <a:cubicBezTo>
                    <a:pt x="8334" y="5675"/>
                    <a:pt x="8521" y="5488"/>
                    <a:pt x="8523" y="5258"/>
                  </a:cubicBezTo>
                  <a:lnTo>
                    <a:pt x="8523" y="418"/>
                  </a:lnTo>
                  <a:cubicBezTo>
                    <a:pt x="8521" y="188"/>
                    <a:pt x="8334" y="1"/>
                    <a:pt x="8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2918975" y="5012825"/>
              <a:ext cx="170325" cy="113450"/>
            </a:xfrm>
            <a:custGeom>
              <a:avLst/>
              <a:gdLst/>
              <a:ahLst/>
              <a:cxnLst/>
              <a:rect l="l" t="t" r="r" b="b"/>
              <a:pathLst>
                <a:path w="6813" h="4538" extrusionOk="0">
                  <a:moveTo>
                    <a:pt x="6546" y="268"/>
                  </a:moveTo>
                  <a:lnTo>
                    <a:pt x="6546" y="4270"/>
                  </a:lnTo>
                  <a:lnTo>
                    <a:pt x="267" y="4270"/>
                  </a:lnTo>
                  <a:lnTo>
                    <a:pt x="267" y="268"/>
                  </a:lnTo>
                  <a:close/>
                  <a:moveTo>
                    <a:pt x="133" y="0"/>
                  </a:moveTo>
                  <a:cubicBezTo>
                    <a:pt x="59" y="0"/>
                    <a:pt x="0" y="61"/>
                    <a:pt x="0" y="135"/>
                  </a:cubicBezTo>
                  <a:lnTo>
                    <a:pt x="0" y="4405"/>
                  </a:lnTo>
                  <a:cubicBezTo>
                    <a:pt x="0" y="4477"/>
                    <a:pt x="59" y="4538"/>
                    <a:pt x="133" y="4538"/>
                  </a:cubicBezTo>
                  <a:lnTo>
                    <a:pt x="6680" y="4538"/>
                  </a:lnTo>
                  <a:cubicBezTo>
                    <a:pt x="6754" y="4538"/>
                    <a:pt x="6813" y="4477"/>
                    <a:pt x="6813" y="4405"/>
                  </a:cubicBezTo>
                  <a:lnTo>
                    <a:pt x="6813" y="133"/>
                  </a:lnTo>
                  <a:cubicBezTo>
                    <a:pt x="6813" y="61"/>
                    <a:pt x="6754" y="0"/>
                    <a:pt x="66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8"/>
            <p:cNvSpPr/>
            <p:nvPr/>
          </p:nvSpPr>
          <p:spPr>
            <a:xfrm>
              <a:off x="2908275" y="5062650"/>
              <a:ext cx="6700" cy="13800"/>
            </a:xfrm>
            <a:custGeom>
              <a:avLst/>
              <a:gdLst/>
              <a:ahLst/>
              <a:cxnLst/>
              <a:rect l="l" t="t" r="r" b="b"/>
              <a:pathLst>
                <a:path w="268" h="552" extrusionOk="0">
                  <a:moveTo>
                    <a:pt x="133" y="1"/>
                  </a:moveTo>
                  <a:cubicBezTo>
                    <a:pt x="61" y="1"/>
                    <a:pt x="0" y="60"/>
                    <a:pt x="0" y="134"/>
                  </a:cubicBezTo>
                  <a:lnTo>
                    <a:pt x="0" y="418"/>
                  </a:lnTo>
                  <a:cubicBezTo>
                    <a:pt x="0" y="492"/>
                    <a:pt x="61" y="551"/>
                    <a:pt x="133" y="551"/>
                  </a:cubicBezTo>
                  <a:cubicBezTo>
                    <a:pt x="207" y="551"/>
                    <a:pt x="267" y="492"/>
                    <a:pt x="268" y="418"/>
                  </a:cubicBezTo>
                  <a:lnTo>
                    <a:pt x="268" y="134"/>
                  </a:lnTo>
                  <a:cubicBezTo>
                    <a:pt x="268" y="60"/>
                    <a:pt x="207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8"/>
            <p:cNvSpPr/>
            <p:nvPr/>
          </p:nvSpPr>
          <p:spPr>
            <a:xfrm>
              <a:off x="3093300" y="5059075"/>
              <a:ext cx="6700" cy="20925"/>
            </a:xfrm>
            <a:custGeom>
              <a:avLst/>
              <a:gdLst/>
              <a:ahLst/>
              <a:cxnLst/>
              <a:rect l="l" t="t" r="r" b="b"/>
              <a:pathLst>
                <a:path w="268" h="837" extrusionOk="0">
                  <a:moveTo>
                    <a:pt x="135" y="1"/>
                  </a:moveTo>
                  <a:cubicBezTo>
                    <a:pt x="61" y="1"/>
                    <a:pt x="0" y="60"/>
                    <a:pt x="0" y="134"/>
                  </a:cubicBezTo>
                  <a:lnTo>
                    <a:pt x="0" y="704"/>
                  </a:lnTo>
                  <a:cubicBezTo>
                    <a:pt x="0" y="778"/>
                    <a:pt x="61" y="837"/>
                    <a:pt x="135" y="837"/>
                  </a:cubicBezTo>
                  <a:cubicBezTo>
                    <a:pt x="207" y="837"/>
                    <a:pt x="268" y="778"/>
                    <a:pt x="268" y="704"/>
                  </a:cubicBezTo>
                  <a:lnTo>
                    <a:pt x="268" y="134"/>
                  </a:lnTo>
                  <a:cubicBezTo>
                    <a:pt x="268" y="60"/>
                    <a:pt x="207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8"/>
            <p:cNvSpPr/>
            <p:nvPr/>
          </p:nvSpPr>
          <p:spPr>
            <a:xfrm>
              <a:off x="3093300" y="5012825"/>
              <a:ext cx="6750" cy="6750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cubicBezTo>
                    <a:pt x="59" y="1"/>
                    <a:pt x="0" y="61"/>
                    <a:pt x="0" y="136"/>
                  </a:cubicBezTo>
                  <a:cubicBezTo>
                    <a:pt x="0" y="210"/>
                    <a:pt x="61" y="269"/>
                    <a:pt x="135" y="269"/>
                  </a:cubicBezTo>
                  <a:cubicBezTo>
                    <a:pt x="209" y="269"/>
                    <a:pt x="269" y="210"/>
                    <a:pt x="269" y="136"/>
                  </a:cubicBezTo>
                  <a:cubicBezTo>
                    <a:pt x="269" y="61"/>
                    <a:pt x="210" y="1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8"/>
            <p:cNvSpPr/>
            <p:nvPr/>
          </p:nvSpPr>
          <p:spPr>
            <a:xfrm>
              <a:off x="2908275" y="5044850"/>
              <a:ext cx="6700" cy="10250"/>
            </a:xfrm>
            <a:custGeom>
              <a:avLst/>
              <a:gdLst/>
              <a:ahLst/>
              <a:cxnLst/>
              <a:rect l="l" t="t" r="r" b="b"/>
              <a:pathLst>
                <a:path w="268" h="410" extrusionOk="0">
                  <a:moveTo>
                    <a:pt x="133" y="1"/>
                  </a:moveTo>
                  <a:cubicBezTo>
                    <a:pt x="61" y="1"/>
                    <a:pt x="0" y="60"/>
                    <a:pt x="0" y="134"/>
                  </a:cubicBezTo>
                  <a:lnTo>
                    <a:pt x="0" y="277"/>
                  </a:lnTo>
                  <a:cubicBezTo>
                    <a:pt x="0" y="351"/>
                    <a:pt x="61" y="410"/>
                    <a:pt x="133" y="410"/>
                  </a:cubicBezTo>
                  <a:cubicBezTo>
                    <a:pt x="207" y="410"/>
                    <a:pt x="267" y="351"/>
                    <a:pt x="268" y="277"/>
                  </a:cubicBezTo>
                  <a:lnTo>
                    <a:pt x="268" y="134"/>
                  </a:lnTo>
                  <a:cubicBezTo>
                    <a:pt x="268" y="60"/>
                    <a:pt x="207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8"/>
            <p:cNvSpPr/>
            <p:nvPr/>
          </p:nvSpPr>
          <p:spPr>
            <a:xfrm>
              <a:off x="2908275" y="5084000"/>
              <a:ext cx="6700" cy="10250"/>
            </a:xfrm>
            <a:custGeom>
              <a:avLst/>
              <a:gdLst/>
              <a:ahLst/>
              <a:cxnLst/>
              <a:rect l="l" t="t" r="r" b="b"/>
              <a:pathLst>
                <a:path w="268" h="410" extrusionOk="0">
                  <a:moveTo>
                    <a:pt x="133" y="0"/>
                  </a:moveTo>
                  <a:cubicBezTo>
                    <a:pt x="61" y="0"/>
                    <a:pt x="0" y="59"/>
                    <a:pt x="0" y="133"/>
                  </a:cubicBezTo>
                  <a:lnTo>
                    <a:pt x="0" y="276"/>
                  </a:lnTo>
                  <a:cubicBezTo>
                    <a:pt x="0" y="350"/>
                    <a:pt x="61" y="409"/>
                    <a:pt x="133" y="409"/>
                  </a:cubicBezTo>
                  <a:cubicBezTo>
                    <a:pt x="207" y="409"/>
                    <a:pt x="267" y="350"/>
                    <a:pt x="268" y="276"/>
                  </a:cubicBezTo>
                  <a:lnTo>
                    <a:pt x="268" y="133"/>
                  </a:lnTo>
                  <a:cubicBezTo>
                    <a:pt x="268" y="59"/>
                    <a:pt x="207" y="0"/>
                    <a:pt x="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8"/>
            <p:cNvSpPr/>
            <p:nvPr/>
          </p:nvSpPr>
          <p:spPr>
            <a:xfrm>
              <a:off x="2933175" y="5094650"/>
              <a:ext cx="141900" cy="20925"/>
            </a:xfrm>
            <a:custGeom>
              <a:avLst/>
              <a:gdLst/>
              <a:ahLst/>
              <a:cxnLst/>
              <a:rect l="l" t="t" r="r" b="b"/>
              <a:pathLst>
                <a:path w="5676" h="837" extrusionOk="0">
                  <a:moveTo>
                    <a:pt x="1274" y="267"/>
                  </a:moveTo>
                  <a:cubicBezTo>
                    <a:pt x="1311" y="267"/>
                    <a:pt x="1349" y="281"/>
                    <a:pt x="1380" y="312"/>
                  </a:cubicBezTo>
                  <a:cubicBezTo>
                    <a:pt x="1476" y="407"/>
                    <a:pt x="1408" y="570"/>
                    <a:pt x="1272" y="570"/>
                  </a:cubicBezTo>
                  <a:cubicBezTo>
                    <a:pt x="1189" y="570"/>
                    <a:pt x="1121" y="503"/>
                    <a:pt x="1121" y="420"/>
                  </a:cubicBezTo>
                  <a:cubicBezTo>
                    <a:pt x="1121" y="328"/>
                    <a:pt x="1196" y="267"/>
                    <a:pt x="1274" y="267"/>
                  </a:cubicBezTo>
                  <a:close/>
                  <a:moveTo>
                    <a:pt x="1272" y="1"/>
                  </a:moveTo>
                  <a:cubicBezTo>
                    <a:pt x="1093" y="1"/>
                    <a:pt x="934" y="115"/>
                    <a:pt x="876" y="286"/>
                  </a:cubicBezTo>
                  <a:lnTo>
                    <a:pt x="135" y="286"/>
                  </a:lnTo>
                  <a:cubicBezTo>
                    <a:pt x="61" y="286"/>
                    <a:pt x="0" y="345"/>
                    <a:pt x="0" y="420"/>
                  </a:cubicBezTo>
                  <a:cubicBezTo>
                    <a:pt x="0" y="494"/>
                    <a:pt x="61" y="553"/>
                    <a:pt x="135" y="553"/>
                  </a:cubicBezTo>
                  <a:lnTo>
                    <a:pt x="876" y="553"/>
                  </a:lnTo>
                  <a:cubicBezTo>
                    <a:pt x="934" y="722"/>
                    <a:pt x="1093" y="837"/>
                    <a:pt x="1272" y="837"/>
                  </a:cubicBezTo>
                  <a:cubicBezTo>
                    <a:pt x="1453" y="837"/>
                    <a:pt x="1611" y="722"/>
                    <a:pt x="1669" y="553"/>
                  </a:cubicBezTo>
                  <a:lnTo>
                    <a:pt x="5542" y="553"/>
                  </a:lnTo>
                  <a:cubicBezTo>
                    <a:pt x="5616" y="553"/>
                    <a:pt x="5675" y="494"/>
                    <a:pt x="5675" y="420"/>
                  </a:cubicBezTo>
                  <a:cubicBezTo>
                    <a:pt x="5675" y="345"/>
                    <a:pt x="5616" y="286"/>
                    <a:pt x="5542" y="286"/>
                  </a:cubicBezTo>
                  <a:lnTo>
                    <a:pt x="1669" y="286"/>
                  </a:lnTo>
                  <a:cubicBezTo>
                    <a:pt x="1611" y="115"/>
                    <a:pt x="1453" y="1"/>
                    <a:pt x="12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8"/>
            <p:cNvSpPr/>
            <p:nvPr/>
          </p:nvSpPr>
          <p:spPr>
            <a:xfrm>
              <a:off x="2990100" y="5043475"/>
              <a:ext cx="32050" cy="30800"/>
            </a:xfrm>
            <a:custGeom>
              <a:avLst/>
              <a:gdLst/>
              <a:ahLst/>
              <a:cxnLst/>
              <a:rect l="l" t="t" r="r" b="b"/>
              <a:pathLst>
                <a:path w="1282" h="1232" extrusionOk="0">
                  <a:moveTo>
                    <a:pt x="277" y="268"/>
                  </a:moveTo>
                  <a:cubicBezTo>
                    <a:pt x="278" y="268"/>
                    <a:pt x="279" y="268"/>
                    <a:pt x="281" y="270"/>
                  </a:cubicBezTo>
                  <a:lnTo>
                    <a:pt x="959" y="609"/>
                  </a:lnTo>
                  <a:cubicBezTo>
                    <a:pt x="962" y="610"/>
                    <a:pt x="965" y="613"/>
                    <a:pt x="963" y="617"/>
                  </a:cubicBezTo>
                  <a:cubicBezTo>
                    <a:pt x="963" y="620"/>
                    <a:pt x="962" y="622"/>
                    <a:pt x="959" y="624"/>
                  </a:cubicBezTo>
                  <a:lnTo>
                    <a:pt x="281" y="963"/>
                  </a:lnTo>
                  <a:cubicBezTo>
                    <a:pt x="279" y="964"/>
                    <a:pt x="278" y="964"/>
                    <a:pt x="276" y="964"/>
                  </a:cubicBezTo>
                  <a:cubicBezTo>
                    <a:pt x="275" y="964"/>
                    <a:pt x="273" y="964"/>
                    <a:pt x="273" y="963"/>
                  </a:cubicBezTo>
                  <a:cubicBezTo>
                    <a:pt x="269" y="962"/>
                    <a:pt x="267" y="959"/>
                    <a:pt x="267" y="956"/>
                  </a:cubicBezTo>
                  <a:lnTo>
                    <a:pt x="267" y="278"/>
                  </a:lnTo>
                  <a:cubicBezTo>
                    <a:pt x="267" y="275"/>
                    <a:pt x="269" y="271"/>
                    <a:pt x="273" y="270"/>
                  </a:cubicBezTo>
                  <a:cubicBezTo>
                    <a:pt x="274" y="270"/>
                    <a:pt x="275" y="268"/>
                    <a:pt x="277" y="268"/>
                  </a:cubicBezTo>
                  <a:close/>
                  <a:moveTo>
                    <a:pt x="277" y="1"/>
                  </a:moveTo>
                  <a:cubicBezTo>
                    <a:pt x="132" y="1"/>
                    <a:pt x="1" y="117"/>
                    <a:pt x="1" y="278"/>
                  </a:cubicBezTo>
                  <a:lnTo>
                    <a:pt x="1" y="955"/>
                  </a:lnTo>
                  <a:cubicBezTo>
                    <a:pt x="1" y="1115"/>
                    <a:pt x="131" y="1231"/>
                    <a:pt x="276" y="1231"/>
                  </a:cubicBezTo>
                  <a:cubicBezTo>
                    <a:pt x="317" y="1231"/>
                    <a:pt x="360" y="1222"/>
                    <a:pt x="401" y="1201"/>
                  </a:cubicBezTo>
                  <a:lnTo>
                    <a:pt x="1078" y="863"/>
                  </a:lnTo>
                  <a:cubicBezTo>
                    <a:pt x="1281" y="761"/>
                    <a:pt x="1281" y="472"/>
                    <a:pt x="1078" y="369"/>
                  </a:cubicBezTo>
                  <a:lnTo>
                    <a:pt x="401" y="30"/>
                  </a:lnTo>
                  <a:cubicBezTo>
                    <a:pt x="360" y="10"/>
                    <a:pt x="318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8"/>
            <p:cNvSpPr/>
            <p:nvPr/>
          </p:nvSpPr>
          <p:spPr>
            <a:xfrm>
              <a:off x="2965200" y="5027050"/>
              <a:ext cx="77875" cy="63625"/>
            </a:xfrm>
            <a:custGeom>
              <a:avLst/>
              <a:gdLst/>
              <a:ahLst/>
              <a:cxnLst/>
              <a:rect l="l" t="t" r="r" b="b"/>
              <a:pathLst>
                <a:path w="3115" h="2545" extrusionOk="0">
                  <a:moveTo>
                    <a:pt x="2412" y="268"/>
                  </a:moveTo>
                  <a:cubicBezTo>
                    <a:pt x="2653" y="268"/>
                    <a:pt x="2846" y="464"/>
                    <a:pt x="2848" y="703"/>
                  </a:cubicBezTo>
                  <a:lnTo>
                    <a:pt x="2848" y="1842"/>
                  </a:lnTo>
                  <a:cubicBezTo>
                    <a:pt x="2846" y="2083"/>
                    <a:pt x="2653" y="2278"/>
                    <a:pt x="2412" y="2278"/>
                  </a:cubicBezTo>
                  <a:lnTo>
                    <a:pt x="703" y="2278"/>
                  </a:lnTo>
                  <a:cubicBezTo>
                    <a:pt x="462" y="2278"/>
                    <a:pt x="267" y="2083"/>
                    <a:pt x="267" y="1842"/>
                  </a:cubicBezTo>
                  <a:lnTo>
                    <a:pt x="267" y="703"/>
                  </a:lnTo>
                  <a:cubicBezTo>
                    <a:pt x="267" y="464"/>
                    <a:pt x="462" y="268"/>
                    <a:pt x="703" y="268"/>
                  </a:cubicBezTo>
                  <a:close/>
                  <a:moveTo>
                    <a:pt x="703" y="0"/>
                  </a:moveTo>
                  <a:cubicBezTo>
                    <a:pt x="316" y="2"/>
                    <a:pt x="1" y="315"/>
                    <a:pt x="1" y="703"/>
                  </a:cubicBezTo>
                  <a:lnTo>
                    <a:pt x="1" y="1842"/>
                  </a:lnTo>
                  <a:cubicBezTo>
                    <a:pt x="1" y="2230"/>
                    <a:pt x="316" y="2545"/>
                    <a:pt x="703" y="2545"/>
                  </a:cubicBezTo>
                  <a:lnTo>
                    <a:pt x="2412" y="2545"/>
                  </a:lnTo>
                  <a:cubicBezTo>
                    <a:pt x="2799" y="2545"/>
                    <a:pt x="3114" y="2230"/>
                    <a:pt x="3114" y="1842"/>
                  </a:cubicBezTo>
                  <a:lnTo>
                    <a:pt x="3114" y="703"/>
                  </a:lnTo>
                  <a:cubicBezTo>
                    <a:pt x="3114" y="315"/>
                    <a:pt x="2799" y="2"/>
                    <a:pt x="2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48"/>
          <p:cNvGrpSpPr/>
          <p:nvPr/>
        </p:nvGrpSpPr>
        <p:grpSpPr>
          <a:xfrm>
            <a:off x="3052576" y="1288257"/>
            <a:ext cx="375824" cy="246468"/>
            <a:chOff x="2342250" y="4676200"/>
            <a:chExt cx="256325" cy="168100"/>
          </a:xfrm>
        </p:grpSpPr>
        <p:sp>
          <p:nvSpPr>
            <p:cNvPr id="558" name="Google Shape;558;p48"/>
            <p:cNvSpPr/>
            <p:nvPr/>
          </p:nvSpPr>
          <p:spPr>
            <a:xfrm>
              <a:off x="2342250" y="4676200"/>
              <a:ext cx="256325" cy="168100"/>
            </a:xfrm>
            <a:custGeom>
              <a:avLst/>
              <a:gdLst/>
              <a:ahLst/>
              <a:cxnLst/>
              <a:rect l="l" t="t" r="r" b="b"/>
              <a:pathLst>
                <a:path w="10253" h="6724" extrusionOk="0">
                  <a:moveTo>
                    <a:pt x="7704" y="302"/>
                  </a:moveTo>
                  <a:lnTo>
                    <a:pt x="7704" y="3051"/>
                  </a:lnTo>
                  <a:lnTo>
                    <a:pt x="300" y="3051"/>
                  </a:lnTo>
                  <a:lnTo>
                    <a:pt x="300" y="302"/>
                  </a:lnTo>
                  <a:close/>
                  <a:moveTo>
                    <a:pt x="9461" y="1257"/>
                  </a:moveTo>
                  <a:cubicBezTo>
                    <a:pt x="9736" y="1257"/>
                    <a:pt x="9958" y="1482"/>
                    <a:pt x="9952" y="1758"/>
                  </a:cubicBezTo>
                  <a:lnTo>
                    <a:pt x="9952" y="5449"/>
                  </a:lnTo>
                  <a:cubicBezTo>
                    <a:pt x="9944" y="5982"/>
                    <a:pt x="9511" y="6410"/>
                    <a:pt x="8979" y="6410"/>
                  </a:cubicBezTo>
                  <a:cubicBezTo>
                    <a:pt x="8446" y="6410"/>
                    <a:pt x="8013" y="5982"/>
                    <a:pt x="8006" y="5449"/>
                  </a:cubicBezTo>
                  <a:lnTo>
                    <a:pt x="8006" y="4957"/>
                  </a:lnTo>
                  <a:lnTo>
                    <a:pt x="8817" y="4957"/>
                  </a:lnTo>
                  <a:cubicBezTo>
                    <a:pt x="8901" y="4957"/>
                    <a:pt x="8968" y="4890"/>
                    <a:pt x="8968" y="4807"/>
                  </a:cubicBezTo>
                  <a:lnTo>
                    <a:pt x="8968" y="2961"/>
                  </a:lnTo>
                  <a:cubicBezTo>
                    <a:pt x="8966" y="2880"/>
                    <a:pt x="8900" y="2816"/>
                    <a:pt x="8817" y="2816"/>
                  </a:cubicBezTo>
                  <a:cubicBezTo>
                    <a:pt x="8737" y="2816"/>
                    <a:pt x="8671" y="2880"/>
                    <a:pt x="8668" y="2961"/>
                  </a:cubicBezTo>
                  <a:lnTo>
                    <a:pt x="8668" y="4656"/>
                  </a:lnTo>
                  <a:lnTo>
                    <a:pt x="8006" y="4656"/>
                  </a:lnTo>
                  <a:lnTo>
                    <a:pt x="8006" y="1265"/>
                  </a:lnTo>
                  <a:lnTo>
                    <a:pt x="8839" y="1265"/>
                  </a:lnTo>
                  <a:cubicBezTo>
                    <a:pt x="8729" y="1405"/>
                    <a:pt x="8668" y="1579"/>
                    <a:pt x="8668" y="1758"/>
                  </a:cubicBezTo>
                  <a:lnTo>
                    <a:pt x="8668" y="2249"/>
                  </a:lnTo>
                  <a:cubicBezTo>
                    <a:pt x="8671" y="2330"/>
                    <a:pt x="8737" y="2394"/>
                    <a:pt x="8819" y="2394"/>
                  </a:cubicBezTo>
                  <a:cubicBezTo>
                    <a:pt x="8900" y="2394"/>
                    <a:pt x="8966" y="2330"/>
                    <a:pt x="8970" y="2249"/>
                  </a:cubicBezTo>
                  <a:lnTo>
                    <a:pt x="8970" y="1758"/>
                  </a:lnTo>
                  <a:cubicBezTo>
                    <a:pt x="8964" y="1482"/>
                    <a:pt x="9185" y="1257"/>
                    <a:pt x="9461" y="1257"/>
                  </a:cubicBezTo>
                  <a:close/>
                  <a:moveTo>
                    <a:pt x="7704" y="3353"/>
                  </a:moveTo>
                  <a:lnTo>
                    <a:pt x="7704" y="5449"/>
                  </a:lnTo>
                  <a:cubicBezTo>
                    <a:pt x="7704" y="5824"/>
                    <a:pt x="7870" y="6181"/>
                    <a:pt x="8158" y="6422"/>
                  </a:cubicBezTo>
                  <a:lnTo>
                    <a:pt x="1274" y="6422"/>
                  </a:lnTo>
                  <a:cubicBezTo>
                    <a:pt x="737" y="6422"/>
                    <a:pt x="302" y="5986"/>
                    <a:pt x="300" y="5449"/>
                  </a:cubicBezTo>
                  <a:lnTo>
                    <a:pt x="300" y="3353"/>
                  </a:lnTo>
                  <a:close/>
                  <a:moveTo>
                    <a:pt x="150" y="1"/>
                  </a:moveTo>
                  <a:cubicBezTo>
                    <a:pt x="68" y="2"/>
                    <a:pt x="0" y="70"/>
                    <a:pt x="0" y="152"/>
                  </a:cubicBezTo>
                  <a:lnTo>
                    <a:pt x="0" y="5449"/>
                  </a:lnTo>
                  <a:cubicBezTo>
                    <a:pt x="0" y="6153"/>
                    <a:pt x="571" y="6722"/>
                    <a:pt x="1274" y="6724"/>
                  </a:cubicBezTo>
                  <a:lnTo>
                    <a:pt x="8979" y="6724"/>
                  </a:lnTo>
                  <a:cubicBezTo>
                    <a:pt x="9682" y="6722"/>
                    <a:pt x="10251" y="6153"/>
                    <a:pt x="10252" y="5449"/>
                  </a:cubicBezTo>
                  <a:lnTo>
                    <a:pt x="10252" y="1758"/>
                  </a:lnTo>
                  <a:cubicBezTo>
                    <a:pt x="10252" y="1320"/>
                    <a:pt x="9897" y="965"/>
                    <a:pt x="9460" y="965"/>
                  </a:cubicBezTo>
                  <a:lnTo>
                    <a:pt x="8006" y="965"/>
                  </a:lnTo>
                  <a:lnTo>
                    <a:pt x="8006" y="152"/>
                  </a:lnTo>
                  <a:cubicBezTo>
                    <a:pt x="8006" y="70"/>
                    <a:pt x="7938" y="2"/>
                    <a:pt x="7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8"/>
            <p:cNvSpPr/>
            <p:nvPr/>
          </p:nvSpPr>
          <p:spPr>
            <a:xfrm>
              <a:off x="2489300" y="4688400"/>
              <a:ext cx="29575" cy="59450"/>
            </a:xfrm>
            <a:custGeom>
              <a:avLst/>
              <a:gdLst/>
              <a:ahLst/>
              <a:cxnLst/>
              <a:rect l="l" t="t" r="r" b="b"/>
              <a:pathLst>
                <a:path w="1183" h="2378" extrusionOk="0">
                  <a:moveTo>
                    <a:pt x="592" y="0"/>
                  </a:moveTo>
                  <a:cubicBezTo>
                    <a:pt x="511" y="0"/>
                    <a:pt x="445" y="65"/>
                    <a:pt x="442" y="146"/>
                  </a:cubicBezTo>
                  <a:lnTo>
                    <a:pt x="442" y="318"/>
                  </a:lnTo>
                  <a:cubicBezTo>
                    <a:pt x="181" y="368"/>
                    <a:pt x="1" y="609"/>
                    <a:pt x="26" y="873"/>
                  </a:cubicBezTo>
                  <a:cubicBezTo>
                    <a:pt x="52" y="1138"/>
                    <a:pt x="274" y="1340"/>
                    <a:pt x="541" y="1340"/>
                  </a:cubicBezTo>
                  <a:lnTo>
                    <a:pt x="644" y="1340"/>
                  </a:lnTo>
                  <a:cubicBezTo>
                    <a:pt x="763" y="1340"/>
                    <a:pt x="860" y="1435"/>
                    <a:pt x="860" y="1554"/>
                  </a:cubicBezTo>
                  <a:cubicBezTo>
                    <a:pt x="860" y="1672"/>
                    <a:pt x="763" y="1769"/>
                    <a:pt x="644" y="1769"/>
                  </a:cubicBezTo>
                  <a:lnTo>
                    <a:pt x="488" y="1769"/>
                  </a:lnTo>
                  <a:cubicBezTo>
                    <a:pt x="398" y="1769"/>
                    <a:pt x="325" y="1696"/>
                    <a:pt x="325" y="1606"/>
                  </a:cubicBezTo>
                  <a:cubicBezTo>
                    <a:pt x="325" y="1523"/>
                    <a:pt x="258" y="1455"/>
                    <a:pt x="175" y="1455"/>
                  </a:cubicBezTo>
                  <a:cubicBezTo>
                    <a:pt x="92" y="1455"/>
                    <a:pt x="25" y="1523"/>
                    <a:pt x="25" y="1606"/>
                  </a:cubicBezTo>
                  <a:cubicBezTo>
                    <a:pt x="25" y="1844"/>
                    <a:pt x="206" y="2044"/>
                    <a:pt x="442" y="2068"/>
                  </a:cubicBezTo>
                  <a:lnTo>
                    <a:pt x="442" y="2232"/>
                  </a:lnTo>
                  <a:cubicBezTo>
                    <a:pt x="445" y="2313"/>
                    <a:pt x="511" y="2378"/>
                    <a:pt x="592" y="2378"/>
                  </a:cubicBezTo>
                  <a:cubicBezTo>
                    <a:pt x="674" y="2378"/>
                    <a:pt x="740" y="2313"/>
                    <a:pt x="743" y="2232"/>
                  </a:cubicBezTo>
                  <a:lnTo>
                    <a:pt x="743" y="2060"/>
                  </a:lnTo>
                  <a:cubicBezTo>
                    <a:pt x="1004" y="2009"/>
                    <a:pt x="1183" y="1769"/>
                    <a:pt x="1157" y="1505"/>
                  </a:cubicBezTo>
                  <a:cubicBezTo>
                    <a:pt x="1132" y="1240"/>
                    <a:pt x="910" y="1038"/>
                    <a:pt x="644" y="1038"/>
                  </a:cubicBezTo>
                  <a:lnTo>
                    <a:pt x="541" y="1038"/>
                  </a:lnTo>
                  <a:cubicBezTo>
                    <a:pt x="424" y="1035"/>
                    <a:pt x="332" y="940"/>
                    <a:pt x="332" y="824"/>
                  </a:cubicBezTo>
                  <a:cubicBezTo>
                    <a:pt x="332" y="707"/>
                    <a:pt x="424" y="613"/>
                    <a:pt x="541" y="609"/>
                  </a:cubicBezTo>
                  <a:lnTo>
                    <a:pt x="697" y="609"/>
                  </a:lnTo>
                  <a:cubicBezTo>
                    <a:pt x="787" y="609"/>
                    <a:pt x="860" y="681"/>
                    <a:pt x="860" y="772"/>
                  </a:cubicBezTo>
                  <a:lnTo>
                    <a:pt x="860" y="877"/>
                  </a:lnTo>
                  <a:cubicBezTo>
                    <a:pt x="860" y="959"/>
                    <a:pt x="927" y="1026"/>
                    <a:pt x="1011" y="1026"/>
                  </a:cubicBezTo>
                  <a:cubicBezTo>
                    <a:pt x="1093" y="1026"/>
                    <a:pt x="1160" y="959"/>
                    <a:pt x="1160" y="877"/>
                  </a:cubicBezTo>
                  <a:lnTo>
                    <a:pt x="1160" y="772"/>
                  </a:lnTo>
                  <a:cubicBezTo>
                    <a:pt x="1160" y="533"/>
                    <a:pt x="980" y="334"/>
                    <a:pt x="743" y="310"/>
                  </a:cubicBezTo>
                  <a:lnTo>
                    <a:pt x="743" y="146"/>
                  </a:lnTo>
                  <a:cubicBezTo>
                    <a:pt x="740" y="65"/>
                    <a:pt x="674" y="0"/>
                    <a:pt x="5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8"/>
            <p:cNvSpPr/>
            <p:nvPr/>
          </p:nvSpPr>
          <p:spPr>
            <a:xfrm>
              <a:off x="2366250" y="4696275"/>
              <a:ext cx="31700" cy="43825"/>
            </a:xfrm>
            <a:custGeom>
              <a:avLst/>
              <a:gdLst/>
              <a:ahLst/>
              <a:cxnLst/>
              <a:rect l="l" t="t" r="r" b="b"/>
              <a:pathLst>
                <a:path w="1268" h="1753" extrusionOk="0">
                  <a:moveTo>
                    <a:pt x="155" y="1"/>
                  </a:moveTo>
                  <a:cubicBezTo>
                    <a:pt x="78" y="1"/>
                    <a:pt x="3" y="59"/>
                    <a:pt x="3" y="152"/>
                  </a:cubicBezTo>
                  <a:lnTo>
                    <a:pt x="3" y="1597"/>
                  </a:lnTo>
                  <a:cubicBezTo>
                    <a:pt x="0" y="1682"/>
                    <a:pt x="69" y="1753"/>
                    <a:pt x="154" y="1753"/>
                  </a:cubicBezTo>
                  <a:cubicBezTo>
                    <a:pt x="238" y="1753"/>
                    <a:pt x="307" y="1682"/>
                    <a:pt x="304" y="1597"/>
                  </a:cubicBezTo>
                  <a:lnTo>
                    <a:pt x="304" y="649"/>
                  </a:lnTo>
                  <a:lnTo>
                    <a:pt x="991" y="1680"/>
                  </a:lnTo>
                  <a:cubicBezTo>
                    <a:pt x="1022" y="1727"/>
                    <a:pt x="1069" y="1748"/>
                    <a:pt x="1115" y="1748"/>
                  </a:cubicBezTo>
                  <a:cubicBezTo>
                    <a:pt x="1192" y="1748"/>
                    <a:pt x="1268" y="1690"/>
                    <a:pt x="1267" y="1597"/>
                  </a:cubicBezTo>
                  <a:lnTo>
                    <a:pt x="1267" y="151"/>
                  </a:lnTo>
                  <a:cubicBezTo>
                    <a:pt x="1267" y="69"/>
                    <a:pt x="1199" y="2"/>
                    <a:pt x="1116" y="2"/>
                  </a:cubicBezTo>
                  <a:cubicBezTo>
                    <a:pt x="1034" y="2"/>
                    <a:pt x="967" y="69"/>
                    <a:pt x="967" y="151"/>
                  </a:cubicBezTo>
                  <a:lnTo>
                    <a:pt x="967" y="1099"/>
                  </a:lnTo>
                  <a:lnTo>
                    <a:pt x="279" y="68"/>
                  </a:lnTo>
                  <a:cubicBezTo>
                    <a:pt x="248" y="21"/>
                    <a:pt x="201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8"/>
            <p:cNvSpPr/>
            <p:nvPr/>
          </p:nvSpPr>
          <p:spPr>
            <a:xfrm>
              <a:off x="2406425" y="4696300"/>
              <a:ext cx="27750" cy="43675"/>
            </a:xfrm>
            <a:custGeom>
              <a:avLst/>
              <a:gdLst/>
              <a:ahLst/>
              <a:cxnLst/>
              <a:rect l="l" t="t" r="r" b="b"/>
              <a:pathLst>
                <a:path w="1110" h="1747" extrusionOk="0">
                  <a:moveTo>
                    <a:pt x="151" y="1"/>
                  </a:moveTo>
                  <a:cubicBezTo>
                    <a:pt x="69" y="1"/>
                    <a:pt x="2" y="68"/>
                    <a:pt x="2" y="150"/>
                  </a:cubicBezTo>
                  <a:lnTo>
                    <a:pt x="2" y="1596"/>
                  </a:lnTo>
                  <a:cubicBezTo>
                    <a:pt x="0" y="1678"/>
                    <a:pt x="68" y="1747"/>
                    <a:pt x="151" y="1747"/>
                  </a:cubicBezTo>
                  <a:lnTo>
                    <a:pt x="955" y="1747"/>
                  </a:lnTo>
                  <a:cubicBezTo>
                    <a:pt x="956" y="1747"/>
                    <a:pt x="958" y="1747"/>
                    <a:pt x="960" y="1747"/>
                  </a:cubicBezTo>
                  <a:cubicBezTo>
                    <a:pt x="1042" y="1747"/>
                    <a:pt x="1110" y="1679"/>
                    <a:pt x="1110" y="1596"/>
                  </a:cubicBezTo>
                  <a:cubicBezTo>
                    <a:pt x="1110" y="1513"/>
                    <a:pt x="1042" y="1445"/>
                    <a:pt x="960" y="1445"/>
                  </a:cubicBezTo>
                  <a:cubicBezTo>
                    <a:pt x="958" y="1445"/>
                    <a:pt x="956" y="1445"/>
                    <a:pt x="955" y="1445"/>
                  </a:cubicBezTo>
                  <a:lnTo>
                    <a:pt x="302" y="1445"/>
                  </a:lnTo>
                  <a:lnTo>
                    <a:pt x="302" y="943"/>
                  </a:lnTo>
                  <a:lnTo>
                    <a:pt x="793" y="943"/>
                  </a:lnTo>
                  <a:cubicBezTo>
                    <a:pt x="875" y="940"/>
                    <a:pt x="939" y="874"/>
                    <a:pt x="939" y="792"/>
                  </a:cubicBezTo>
                  <a:cubicBezTo>
                    <a:pt x="939" y="711"/>
                    <a:pt x="875" y="645"/>
                    <a:pt x="793" y="643"/>
                  </a:cubicBezTo>
                  <a:lnTo>
                    <a:pt x="302" y="643"/>
                  </a:lnTo>
                  <a:lnTo>
                    <a:pt x="302" y="301"/>
                  </a:lnTo>
                  <a:lnTo>
                    <a:pt x="955" y="301"/>
                  </a:lnTo>
                  <a:cubicBezTo>
                    <a:pt x="1037" y="301"/>
                    <a:pt x="1104" y="233"/>
                    <a:pt x="1104" y="150"/>
                  </a:cubicBezTo>
                  <a:cubicBezTo>
                    <a:pt x="1104" y="68"/>
                    <a:pt x="1037" y="1"/>
                    <a:pt x="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8"/>
            <p:cNvSpPr/>
            <p:nvPr/>
          </p:nvSpPr>
          <p:spPr>
            <a:xfrm>
              <a:off x="2442325" y="4696275"/>
              <a:ext cx="40075" cy="43700"/>
            </a:xfrm>
            <a:custGeom>
              <a:avLst/>
              <a:gdLst/>
              <a:ahLst/>
              <a:cxnLst/>
              <a:rect l="l" t="t" r="r" b="b"/>
              <a:pathLst>
                <a:path w="1603" h="1748" extrusionOk="0">
                  <a:moveTo>
                    <a:pt x="158" y="1"/>
                  </a:moveTo>
                  <a:cubicBezTo>
                    <a:pt x="153" y="1"/>
                    <a:pt x="148" y="1"/>
                    <a:pt x="143" y="2"/>
                  </a:cubicBezTo>
                  <a:cubicBezTo>
                    <a:pt x="61" y="11"/>
                    <a:pt x="1" y="86"/>
                    <a:pt x="10" y="168"/>
                  </a:cubicBezTo>
                  <a:lnTo>
                    <a:pt x="172" y="1613"/>
                  </a:lnTo>
                  <a:cubicBezTo>
                    <a:pt x="181" y="1699"/>
                    <a:pt x="251" y="1747"/>
                    <a:pt x="322" y="1747"/>
                  </a:cubicBezTo>
                  <a:cubicBezTo>
                    <a:pt x="377" y="1747"/>
                    <a:pt x="432" y="1718"/>
                    <a:pt x="458" y="1656"/>
                  </a:cubicBezTo>
                  <a:lnTo>
                    <a:pt x="802" y="855"/>
                  </a:lnTo>
                  <a:lnTo>
                    <a:pt x="1145" y="1656"/>
                  </a:lnTo>
                  <a:cubicBezTo>
                    <a:pt x="1172" y="1718"/>
                    <a:pt x="1227" y="1747"/>
                    <a:pt x="1282" y="1747"/>
                  </a:cubicBezTo>
                  <a:cubicBezTo>
                    <a:pt x="1353" y="1747"/>
                    <a:pt x="1423" y="1699"/>
                    <a:pt x="1433" y="1613"/>
                  </a:cubicBezTo>
                  <a:lnTo>
                    <a:pt x="1593" y="168"/>
                  </a:lnTo>
                  <a:cubicBezTo>
                    <a:pt x="1603" y="86"/>
                    <a:pt x="1543" y="11"/>
                    <a:pt x="1461" y="2"/>
                  </a:cubicBezTo>
                  <a:cubicBezTo>
                    <a:pt x="1456" y="1"/>
                    <a:pt x="1451" y="1"/>
                    <a:pt x="1446" y="1"/>
                  </a:cubicBezTo>
                  <a:cubicBezTo>
                    <a:pt x="1369" y="1"/>
                    <a:pt x="1303" y="58"/>
                    <a:pt x="1294" y="135"/>
                  </a:cubicBezTo>
                  <a:lnTo>
                    <a:pt x="1197" y="1013"/>
                  </a:lnTo>
                  <a:lnTo>
                    <a:pt x="940" y="413"/>
                  </a:lnTo>
                  <a:cubicBezTo>
                    <a:pt x="915" y="354"/>
                    <a:pt x="859" y="324"/>
                    <a:pt x="803" y="324"/>
                  </a:cubicBezTo>
                  <a:cubicBezTo>
                    <a:pt x="746" y="324"/>
                    <a:pt x="690" y="354"/>
                    <a:pt x="664" y="413"/>
                  </a:cubicBezTo>
                  <a:lnTo>
                    <a:pt x="407" y="1013"/>
                  </a:lnTo>
                  <a:lnTo>
                    <a:pt x="310" y="135"/>
                  </a:lnTo>
                  <a:cubicBezTo>
                    <a:pt x="301" y="58"/>
                    <a:pt x="234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8"/>
            <p:cNvSpPr/>
            <p:nvPr/>
          </p:nvSpPr>
          <p:spPr>
            <a:xfrm>
              <a:off x="2366175" y="4772525"/>
              <a:ext cx="59725" cy="7575"/>
            </a:xfrm>
            <a:custGeom>
              <a:avLst/>
              <a:gdLst/>
              <a:ahLst/>
              <a:cxnLst/>
              <a:rect l="l" t="t" r="r" b="b"/>
              <a:pathLst>
                <a:path w="2389" h="303" extrusionOk="0">
                  <a:moveTo>
                    <a:pt x="152" y="1"/>
                  </a:moveTo>
                  <a:cubicBezTo>
                    <a:pt x="69" y="1"/>
                    <a:pt x="0" y="68"/>
                    <a:pt x="0" y="151"/>
                  </a:cubicBezTo>
                  <a:cubicBezTo>
                    <a:pt x="0" y="235"/>
                    <a:pt x="69" y="302"/>
                    <a:pt x="152" y="302"/>
                  </a:cubicBezTo>
                  <a:cubicBezTo>
                    <a:pt x="153" y="302"/>
                    <a:pt x="155" y="302"/>
                    <a:pt x="157" y="302"/>
                  </a:cubicBezTo>
                  <a:lnTo>
                    <a:pt x="2243" y="302"/>
                  </a:lnTo>
                  <a:cubicBezTo>
                    <a:pt x="2324" y="299"/>
                    <a:pt x="2388" y="232"/>
                    <a:pt x="2388" y="151"/>
                  </a:cubicBezTo>
                  <a:cubicBezTo>
                    <a:pt x="2388" y="71"/>
                    <a:pt x="2324" y="3"/>
                    <a:pt x="2243" y="1"/>
                  </a:cubicBezTo>
                  <a:lnTo>
                    <a:pt x="157" y="1"/>
                  </a:lnTo>
                  <a:cubicBezTo>
                    <a:pt x="155" y="1"/>
                    <a:pt x="153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8"/>
            <p:cNvSpPr/>
            <p:nvPr/>
          </p:nvSpPr>
          <p:spPr>
            <a:xfrm>
              <a:off x="2442675" y="4772525"/>
              <a:ext cx="75525" cy="7575"/>
            </a:xfrm>
            <a:custGeom>
              <a:avLst/>
              <a:gdLst/>
              <a:ahLst/>
              <a:cxnLst/>
              <a:rect l="l" t="t" r="r" b="b"/>
              <a:pathLst>
                <a:path w="3021" h="303" extrusionOk="0">
                  <a:moveTo>
                    <a:pt x="146" y="1"/>
                  </a:moveTo>
                  <a:cubicBezTo>
                    <a:pt x="65" y="3"/>
                    <a:pt x="0" y="71"/>
                    <a:pt x="0" y="151"/>
                  </a:cubicBezTo>
                  <a:cubicBezTo>
                    <a:pt x="0" y="232"/>
                    <a:pt x="65" y="299"/>
                    <a:pt x="146" y="302"/>
                  </a:cubicBezTo>
                  <a:lnTo>
                    <a:pt x="2876" y="302"/>
                  </a:lnTo>
                  <a:cubicBezTo>
                    <a:pt x="2956" y="299"/>
                    <a:pt x="3021" y="232"/>
                    <a:pt x="3021" y="151"/>
                  </a:cubicBezTo>
                  <a:cubicBezTo>
                    <a:pt x="3021" y="71"/>
                    <a:pt x="2956" y="3"/>
                    <a:pt x="2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8"/>
            <p:cNvSpPr/>
            <p:nvPr/>
          </p:nvSpPr>
          <p:spPr>
            <a:xfrm>
              <a:off x="2366300" y="4792575"/>
              <a:ext cx="31625" cy="7575"/>
            </a:xfrm>
            <a:custGeom>
              <a:avLst/>
              <a:gdLst/>
              <a:ahLst/>
              <a:cxnLst/>
              <a:rect l="l" t="t" r="r" b="b"/>
              <a:pathLst>
                <a:path w="1265" h="303" extrusionOk="0">
                  <a:moveTo>
                    <a:pt x="152" y="1"/>
                  </a:moveTo>
                  <a:cubicBezTo>
                    <a:pt x="68" y="1"/>
                    <a:pt x="1" y="68"/>
                    <a:pt x="1" y="152"/>
                  </a:cubicBezTo>
                  <a:cubicBezTo>
                    <a:pt x="1" y="235"/>
                    <a:pt x="68" y="302"/>
                    <a:pt x="152" y="302"/>
                  </a:cubicBezTo>
                  <a:lnTo>
                    <a:pt x="1114" y="302"/>
                  </a:lnTo>
                  <a:cubicBezTo>
                    <a:pt x="1197" y="302"/>
                    <a:pt x="1265" y="235"/>
                    <a:pt x="1265" y="152"/>
                  </a:cubicBezTo>
                  <a:cubicBezTo>
                    <a:pt x="1265" y="68"/>
                    <a:pt x="1197" y="1"/>
                    <a:pt x="1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8"/>
            <p:cNvSpPr/>
            <p:nvPr/>
          </p:nvSpPr>
          <p:spPr>
            <a:xfrm>
              <a:off x="2366175" y="4812675"/>
              <a:ext cx="59725" cy="7525"/>
            </a:xfrm>
            <a:custGeom>
              <a:avLst/>
              <a:gdLst/>
              <a:ahLst/>
              <a:cxnLst/>
              <a:rect l="l" t="t" r="r" b="b"/>
              <a:pathLst>
                <a:path w="2389" h="301" extrusionOk="0">
                  <a:moveTo>
                    <a:pt x="149" y="0"/>
                  </a:moveTo>
                  <a:cubicBezTo>
                    <a:pt x="68" y="0"/>
                    <a:pt x="0" y="68"/>
                    <a:pt x="0" y="150"/>
                  </a:cubicBezTo>
                  <a:cubicBezTo>
                    <a:pt x="0" y="234"/>
                    <a:pt x="69" y="301"/>
                    <a:pt x="152" y="301"/>
                  </a:cubicBezTo>
                  <a:cubicBezTo>
                    <a:pt x="153" y="301"/>
                    <a:pt x="155" y="301"/>
                    <a:pt x="157" y="301"/>
                  </a:cubicBezTo>
                  <a:lnTo>
                    <a:pt x="2243" y="301"/>
                  </a:lnTo>
                  <a:cubicBezTo>
                    <a:pt x="2324" y="298"/>
                    <a:pt x="2388" y="232"/>
                    <a:pt x="2388" y="150"/>
                  </a:cubicBezTo>
                  <a:cubicBezTo>
                    <a:pt x="2388" y="69"/>
                    <a:pt x="2324" y="3"/>
                    <a:pt x="2243" y="1"/>
                  </a:cubicBezTo>
                  <a:lnTo>
                    <a:pt x="157" y="1"/>
                  </a:lnTo>
                  <a:cubicBezTo>
                    <a:pt x="154" y="0"/>
                    <a:pt x="15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8"/>
            <p:cNvSpPr/>
            <p:nvPr/>
          </p:nvSpPr>
          <p:spPr>
            <a:xfrm>
              <a:off x="2406425" y="4792575"/>
              <a:ext cx="19600" cy="7575"/>
            </a:xfrm>
            <a:custGeom>
              <a:avLst/>
              <a:gdLst/>
              <a:ahLst/>
              <a:cxnLst/>
              <a:rect l="l" t="t" r="r" b="b"/>
              <a:pathLst>
                <a:path w="784" h="303" extrusionOk="0">
                  <a:moveTo>
                    <a:pt x="151" y="1"/>
                  </a:moveTo>
                  <a:cubicBezTo>
                    <a:pt x="69" y="1"/>
                    <a:pt x="0" y="68"/>
                    <a:pt x="0" y="152"/>
                  </a:cubicBezTo>
                  <a:cubicBezTo>
                    <a:pt x="0" y="235"/>
                    <a:pt x="69" y="302"/>
                    <a:pt x="151" y="302"/>
                  </a:cubicBezTo>
                  <a:lnTo>
                    <a:pt x="633" y="302"/>
                  </a:lnTo>
                  <a:cubicBezTo>
                    <a:pt x="717" y="302"/>
                    <a:pt x="784" y="235"/>
                    <a:pt x="784" y="152"/>
                  </a:cubicBezTo>
                  <a:cubicBezTo>
                    <a:pt x="784" y="68"/>
                    <a:pt x="717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8"/>
            <p:cNvSpPr/>
            <p:nvPr/>
          </p:nvSpPr>
          <p:spPr>
            <a:xfrm>
              <a:off x="2442575" y="4792575"/>
              <a:ext cx="35625" cy="7575"/>
            </a:xfrm>
            <a:custGeom>
              <a:avLst/>
              <a:gdLst/>
              <a:ahLst/>
              <a:cxnLst/>
              <a:rect l="l" t="t" r="r" b="b"/>
              <a:pathLst>
                <a:path w="1425" h="303" extrusionOk="0">
                  <a:moveTo>
                    <a:pt x="150" y="1"/>
                  </a:moveTo>
                  <a:cubicBezTo>
                    <a:pt x="67" y="1"/>
                    <a:pt x="0" y="68"/>
                    <a:pt x="0" y="152"/>
                  </a:cubicBezTo>
                  <a:cubicBezTo>
                    <a:pt x="0" y="235"/>
                    <a:pt x="67" y="302"/>
                    <a:pt x="150" y="302"/>
                  </a:cubicBezTo>
                  <a:lnTo>
                    <a:pt x="1274" y="302"/>
                  </a:lnTo>
                  <a:cubicBezTo>
                    <a:pt x="1357" y="302"/>
                    <a:pt x="1424" y="235"/>
                    <a:pt x="1424" y="152"/>
                  </a:cubicBezTo>
                  <a:cubicBezTo>
                    <a:pt x="1424" y="68"/>
                    <a:pt x="1357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8"/>
            <p:cNvSpPr/>
            <p:nvPr/>
          </p:nvSpPr>
          <p:spPr>
            <a:xfrm>
              <a:off x="2486675" y="4792575"/>
              <a:ext cx="31625" cy="7575"/>
            </a:xfrm>
            <a:custGeom>
              <a:avLst/>
              <a:gdLst/>
              <a:ahLst/>
              <a:cxnLst/>
              <a:rect l="l" t="t" r="r" b="b"/>
              <a:pathLst>
                <a:path w="1265" h="303" extrusionOk="0">
                  <a:moveTo>
                    <a:pt x="152" y="1"/>
                  </a:moveTo>
                  <a:cubicBezTo>
                    <a:pt x="68" y="1"/>
                    <a:pt x="1" y="68"/>
                    <a:pt x="1" y="152"/>
                  </a:cubicBezTo>
                  <a:cubicBezTo>
                    <a:pt x="1" y="235"/>
                    <a:pt x="68" y="302"/>
                    <a:pt x="152" y="302"/>
                  </a:cubicBezTo>
                  <a:lnTo>
                    <a:pt x="1116" y="302"/>
                  </a:lnTo>
                  <a:cubicBezTo>
                    <a:pt x="1198" y="302"/>
                    <a:pt x="1265" y="235"/>
                    <a:pt x="1265" y="152"/>
                  </a:cubicBezTo>
                  <a:cubicBezTo>
                    <a:pt x="1265" y="68"/>
                    <a:pt x="1198" y="1"/>
                    <a:pt x="1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8"/>
            <p:cNvSpPr/>
            <p:nvPr/>
          </p:nvSpPr>
          <p:spPr>
            <a:xfrm>
              <a:off x="2442675" y="4812675"/>
              <a:ext cx="51700" cy="7525"/>
            </a:xfrm>
            <a:custGeom>
              <a:avLst/>
              <a:gdLst/>
              <a:ahLst/>
              <a:cxnLst/>
              <a:rect l="l" t="t" r="r" b="b"/>
              <a:pathLst>
                <a:path w="2068" h="301" extrusionOk="0">
                  <a:moveTo>
                    <a:pt x="1919" y="0"/>
                  </a:moveTo>
                  <a:cubicBezTo>
                    <a:pt x="1916" y="0"/>
                    <a:pt x="1914" y="0"/>
                    <a:pt x="1912" y="1"/>
                  </a:cubicBezTo>
                  <a:lnTo>
                    <a:pt x="146" y="1"/>
                  </a:lnTo>
                  <a:cubicBezTo>
                    <a:pt x="65" y="3"/>
                    <a:pt x="0" y="69"/>
                    <a:pt x="0" y="150"/>
                  </a:cubicBezTo>
                  <a:cubicBezTo>
                    <a:pt x="0" y="232"/>
                    <a:pt x="65" y="298"/>
                    <a:pt x="146" y="301"/>
                  </a:cubicBezTo>
                  <a:lnTo>
                    <a:pt x="1912" y="301"/>
                  </a:lnTo>
                  <a:cubicBezTo>
                    <a:pt x="1913" y="301"/>
                    <a:pt x="1915" y="301"/>
                    <a:pt x="1917" y="301"/>
                  </a:cubicBezTo>
                  <a:cubicBezTo>
                    <a:pt x="1999" y="301"/>
                    <a:pt x="2068" y="234"/>
                    <a:pt x="2068" y="150"/>
                  </a:cubicBezTo>
                  <a:cubicBezTo>
                    <a:pt x="2068" y="68"/>
                    <a:pt x="2000" y="0"/>
                    <a:pt x="19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8"/>
            <p:cNvSpPr/>
            <p:nvPr/>
          </p:nvSpPr>
          <p:spPr>
            <a:xfrm>
              <a:off x="2502875" y="4812675"/>
              <a:ext cx="15325" cy="7525"/>
            </a:xfrm>
            <a:custGeom>
              <a:avLst/>
              <a:gdLst/>
              <a:ahLst/>
              <a:cxnLst/>
              <a:rect l="l" t="t" r="r" b="b"/>
              <a:pathLst>
                <a:path w="613" h="301" extrusionOk="0">
                  <a:moveTo>
                    <a:pt x="146" y="1"/>
                  </a:moveTo>
                  <a:cubicBezTo>
                    <a:pt x="65" y="3"/>
                    <a:pt x="0" y="69"/>
                    <a:pt x="0" y="150"/>
                  </a:cubicBezTo>
                  <a:cubicBezTo>
                    <a:pt x="0" y="232"/>
                    <a:pt x="65" y="298"/>
                    <a:pt x="146" y="301"/>
                  </a:cubicBezTo>
                  <a:lnTo>
                    <a:pt x="468" y="301"/>
                  </a:lnTo>
                  <a:cubicBezTo>
                    <a:pt x="548" y="298"/>
                    <a:pt x="613" y="232"/>
                    <a:pt x="613" y="150"/>
                  </a:cubicBezTo>
                  <a:cubicBezTo>
                    <a:pt x="613" y="69"/>
                    <a:pt x="548" y="3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434343"/>
      </a:accent1>
      <a:accent2>
        <a:srgbClr val="434343"/>
      </a:accent2>
      <a:accent3>
        <a:srgbClr val="434343"/>
      </a:accent3>
      <a:accent4>
        <a:srgbClr val="434343"/>
      </a:accent4>
      <a:accent5>
        <a:srgbClr val="434343"/>
      </a:accent5>
      <a:accent6>
        <a:srgbClr val="43434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536</Words>
  <Application>Microsoft Office PowerPoint</Application>
  <PresentationFormat>Diavetítés a képernyőre (16:9 oldalarány)</PresentationFormat>
  <Paragraphs>77</Paragraphs>
  <Slides>17</Slides>
  <Notes>17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2</vt:i4>
      </vt:variant>
      <vt:variant>
        <vt:lpstr>Diacímek</vt:lpstr>
      </vt:variant>
      <vt:variant>
        <vt:i4>17</vt:i4>
      </vt:variant>
    </vt:vector>
  </HeadingPairs>
  <TitlesOfParts>
    <vt:vector size="24" baseType="lpstr">
      <vt:lpstr>Arial</vt:lpstr>
      <vt:lpstr>Proxima Nova Semibold</vt:lpstr>
      <vt:lpstr>Open Sans Light</vt:lpstr>
      <vt:lpstr>DM Serif Display</vt:lpstr>
      <vt:lpstr>Proxima Nova</vt:lpstr>
      <vt:lpstr>Invesment Business Plan by Slidego</vt:lpstr>
      <vt:lpstr>Slidesgo Final Pages</vt:lpstr>
      <vt:lpstr>Peaceful Paradise</vt:lpstr>
      <vt:lpstr>The Idea</vt:lpstr>
      <vt:lpstr>Our Team</vt:lpstr>
      <vt:lpstr>Our Process</vt:lpstr>
      <vt:lpstr>How to book a room</vt:lpstr>
      <vt:lpstr>PowerPoint-bemutató</vt:lpstr>
      <vt:lpstr>Them</vt:lpstr>
      <vt:lpstr>Our Plans</vt:lpstr>
      <vt:lpstr>Advertising and Promotion  </vt:lpstr>
      <vt:lpstr>Thank you for your time!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Investment Business Plan</dc:title>
  <dc:creator>Kálmán Dávid</dc:creator>
  <cp:lastModifiedBy>Dávid Kálmán</cp:lastModifiedBy>
  <cp:revision>6</cp:revision>
  <dcterms:modified xsi:type="dcterms:W3CDTF">2022-03-31T09:48:18Z</dcterms:modified>
</cp:coreProperties>
</file>